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6385" autoAdjust="0"/>
  </p:normalViewPr>
  <p:slideViewPr>
    <p:cSldViewPr snapToGrid="0" snapToObjects="1">
      <p:cViewPr varScale="1">
        <p:scale>
          <a:sx n="67" d="100"/>
          <a:sy n="67" d="100"/>
        </p:scale>
        <p:origin x="84" y="6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befintliga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ofta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förbättras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vilket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resulterar</a:t>
            </a:r>
            <a:r>
              <a:rPr lang="fi-FI" sz="1800" dirty="0">
                <a:effectLst/>
                <a:latin typeface="Calibri" panose="020F0502020204030204" pitchFamily="34" charset="0"/>
                <a:ea typeface="Calibri" panose="020F0502020204030204" pitchFamily="34" charset="0"/>
              </a:rPr>
              <a:t> i en </a:t>
            </a:r>
            <a:r>
              <a:rPr lang="fi-FI" sz="1800" dirty="0" err="1">
                <a:effectLst/>
                <a:latin typeface="Calibri" panose="020F0502020204030204" pitchFamily="34" charset="0"/>
                <a:ea typeface="Calibri" panose="020F0502020204030204" pitchFamily="34" charset="0"/>
              </a:rPr>
              <a:t>mycket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rovdjurssäker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staketlösning</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mindre</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ansträngning</a:t>
            </a:r>
            <a:r>
              <a:rPr lang="fi-FI" sz="1800" dirty="0">
                <a:effectLst/>
                <a:latin typeface="Calibri" panose="020F0502020204030204" pitchFamily="34" charset="0"/>
                <a:ea typeface="Calibri" panose="020F0502020204030204" pitchFamily="34" charset="0"/>
              </a:rPr>
              <a:t>.</a:t>
            </a:r>
          </a:p>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dirty="0">
                <a:solidFill>
                  <a:schemeClr val="tx1"/>
                </a:solidFill>
                <a:latin typeface="+mn-lt"/>
                <a:ea typeface="+mn-ea"/>
                <a:cs typeface="+mn-cs"/>
              </a:rPr>
              <a:t>skyddad inhägnad</a:t>
            </a:r>
            <a:r>
              <a:rPr lang="sv-FI" sz="1200" dirty="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Viltkameror</a:t>
            </a:r>
            <a:r>
              <a:rPr lang="sv-FI" sz="1200" dirty="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dirty="0">
                <a:solidFill>
                  <a:schemeClr val="tx1"/>
                </a:solidFill>
                <a:latin typeface="+mn-lt"/>
                <a:ea typeface="+mn-ea"/>
                <a:cs typeface="+mn-cs"/>
              </a:rPr>
              <a:t>GPS-krage på fåren </a:t>
            </a:r>
            <a:r>
              <a:rPr lang="sv-FI" sz="1200" dirty="0">
                <a:solidFill>
                  <a:schemeClr val="tx1"/>
                </a:solidFill>
                <a:latin typeface="+mn-lt"/>
                <a:ea typeface="+mn-ea"/>
                <a:cs typeface="+mn-cs"/>
              </a:rPr>
              <a:t>till hjälp. </a:t>
            </a:r>
            <a:r>
              <a:rPr lang="sv-FI" sz="1200" dirty="0" err="1">
                <a:solidFill>
                  <a:schemeClr val="tx1"/>
                </a:solidFill>
                <a:latin typeface="+mn-lt"/>
                <a:ea typeface="+mn-ea"/>
                <a:cs typeface="+mn-cs"/>
              </a:rPr>
              <a:t>Fårbonden</a:t>
            </a:r>
            <a:r>
              <a:rPr lang="sv-FI" sz="1200" dirty="0">
                <a:solidFill>
                  <a:schemeClr val="tx1"/>
                </a:solidFill>
                <a:latin typeface="+mn-lt"/>
                <a:ea typeface="+mn-ea"/>
                <a:cs typeface="+mn-cs"/>
              </a:rPr>
              <a:t>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boskapsvaktare</a:t>
            </a:r>
            <a:r>
              <a:rPr lang="sv-FI" sz="1200" dirty="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installerat ljud- och ljusskrämmor.</a:t>
            </a:r>
            <a:r>
              <a:rPr lang="sv-FI" sz="1200" dirty="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Slaktkroppar</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dött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avkommor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bör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avlägsnas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från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betesmarken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göras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otillgängliga</a:t>
            </a:r>
            <a:r>
              <a:rPr lang="fi-FI" sz="1800" dirty="0">
                <a:effectLst/>
                <a:latin typeface="Calibri" panose="020F0502020204030204" pitchFamily="34" charset="0"/>
                <a:ea typeface="Calibri" panose="020F0502020204030204" pitchFamily="34" charset="0"/>
              </a:rPr>
              <a:t> för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eftersom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lukten</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locka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till</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området</a:t>
            </a:r>
            <a:r>
              <a:rPr lang="fi-FI" sz="1800" dirty="0">
                <a:effectLst/>
                <a:latin typeface="Calibri" panose="020F0502020204030204" pitchFamily="34" charset="0"/>
                <a:ea typeface="Calibri" panose="020F0502020204030204" pitchFamily="34" charset="0"/>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endParaRPr lang="sv-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Stora rovdjur kan också angripa hundar. Oftast löper jakthundar den största risken att drabba samman med varg. </a:t>
            </a:r>
            <a:r>
              <a:rPr lang="sv-FI" sz="1200">
                <a:solidFill>
                  <a:schemeClr val="tx1"/>
                </a:solidFill>
                <a:latin typeface="+mn-lt"/>
                <a:ea typeface="+mn-ea"/>
                <a:cs typeface="+mn-cs"/>
              </a:rPr>
              <a:t>Varje år rapporteras cirka 50 vargangrepp på hundar. </a:t>
            </a:r>
            <a:r>
              <a:rPr lang="sv-FI" sz="1200" dirty="0">
                <a:solidFill>
                  <a:schemeClr val="tx1"/>
                </a:solidFill>
                <a:latin typeface="+mn-lt"/>
                <a:ea typeface="+mn-ea"/>
                <a:cs typeface="+mn-cs"/>
              </a:rPr>
              <a:t>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07/11/2024</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orsakade</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av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stora</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och</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hur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man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förebygger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dem</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dirty="0"/>
              <a:t>Nattinhägnader</a:t>
            </a:r>
          </a:p>
          <a:p>
            <a:r>
              <a:rPr lang="sv-FI" sz="2400" dirty="0"/>
              <a:t>Viltkameror</a:t>
            </a:r>
          </a:p>
          <a:p>
            <a:r>
              <a:rPr lang="sv-FI" sz="2400" dirty="0"/>
              <a:t>GPS-kragar</a:t>
            </a:r>
          </a:p>
          <a:p>
            <a:r>
              <a:rPr lang="sv-FI" sz="2400" dirty="0"/>
              <a:t>Boskapsvaktande hundar</a:t>
            </a:r>
          </a:p>
          <a:p>
            <a:r>
              <a:rPr lang="sv-FI" sz="2400" dirty="0"/>
              <a:t>Ljud- och ljusskrämmor</a:t>
            </a:r>
          </a:p>
          <a:p>
            <a:r>
              <a:rPr lang="sv-SE" sz="2400" dirty="0"/>
              <a:t>Djuren flyttas till ett skydd till natten</a:t>
            </a:r>
          </a:p>
          <a:p>
            <a:r>
              <a:rPr lang="sv-SE" sz="2400" dirty="0"/>
              <a:t>Avfallet flyttas bort så att rovdjuren inte kan få tag i det</a:t>
            </a:r>
            <a:endParaRPr lang="sv-FI" sz="2400" dirty="0"/>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Bland nötdjuren är kalvar och ungboskap mest utsatta för rovdjursangrepp.</a:t>
            </a:r>
          </a:p>
          <a:p>
            <a:r>
              <a:rPr lang="sv-SE" sz="2400" dirty="0"/>
              <a:t>Ett nötkreatur är ett större djur och kan därför försvara sig från rovdjur.</a:t>
            </a:r>
            <a:endParaRPr lang="sv-FI" sz="2400" dirty="0"/>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316664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910</TotalTime>
  <Words>1232</Words>
  <Application>Microsoft Office PowerPoint</Application>
  <PresentationFormat>Laajakuva</PresentationFormat>
  <Paragraphs>122</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Skador orsakade av stora rovdjur och hur man förebygger dem</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Skador orsakade av stora rovdjur och hur man förebygger dem</dc:title>
  <dc:creator>Jukka Fordell</dc:creator>
  <cp:lastModifiedBy>Ala-Kurikka Iina (LUKE)</cp:lastModifiedBy>
  <cp:revision>41</cp:revision>
  <dcterms:created xsi:type="dcterms:W3CDTF">2021-04-28T07:26:09Z</dcterms:created>
  <dcterms:modified xsi:type="dcterms:W3CDTF">2024-07-11T08:34:04Z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