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47" autoAdjust="0"/>
    <p:restoredTop sz="86385" autoAdjust="0"/>
  </p:normalViewPr>
  <p:slideViewPr>
    <p:cSldViewPr snapToGrid="0">
      <p:cViewPr varScale="1">
        <p:scale>
          <a:sx n="81" d="100"/>
          <a:sy n="81" d="100"/>
        </p:scale>
        <p:origin x="126" y="4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-Kurikka Iina (Luke)" userId="939b286b-7c0e-43fb-ac59-e0361db0d256" providerId="ADAL" clId="{FB86791A-1ACE-40E5-A8D0-EB2015C71967}"/>
    <pc:docChg chg="custSel addSld modSld sldOrd">
      <pc:chgData name="Ala-Kurikka Iina (Luke)" userId="939b286b-7c0e-43fb-ac59-e0361db0d256" providerId="ADAL" clId="{FB86791A-1ACE-40E5-A8D0-EB2015C71967}" dt="2021-03-31T13:09:03.518" v="535" actId="1076"/>
      <pc:docMkLst>
        <pc:docMk/>
      </pc:docMkLst>
      <pc:sldChg chg="addSp modSp mod">
        <pc:chgData name="Ala-Kurikka Iina (Luke)" userId="939b286b-7c0e-43fb-ac59-e0361db0d256" providerId="ADAL" clId="{FB86791A-1ACE-40E5-A8D0-EB2015C71967}" dt="2021-03-31T13:03:01.804" v="90" actId="14100"/>
        <pc:sldMkLst>
          <pc:docMk/>
          <pc:sldMk cId="1343220659" sldId="256"/>
        </pc:sldMkLst>
        <pc:spChg chg="mod">
          <ac:chgData name="Ala-Kurikka Iina (Luke)" userId="939b286b-7c0e-43fb-ac59-e0361db0d256" providerId="ADAL" clId="{FB86791A-1ACE-40E5-A8D0-EB2015C71967}" dt="2021-03-31T13:02:44.562" v="37" actId="1076"/>
          <ac:spMkLst>
            <pc:docMk/>
            <pc:sldMk cId="1343220659" sldId="256"/>
            <ac:spMk id="2" creationId="{6093DF48-86B7-4825-9365-6BF2716F9550}"/>
          </ac:spMkLst>
        </pc:spChg>
        <pc:spChg chg="add mod">
          <ac:chgData name="Ala-Kurikka Iina (Luke)" userId="939b286b-7c0e-43fb-ac59-e0361db0d256" providerId="ADAL" clId="{FB86791A-1ACE-40E5-A8D0-EB2015C71967}" dt="2021-03-31T13:03:01.804" v="90" actId="14100"/>
          <ac:spMkLst>
            <pc:docMk/>
            <pc:sldMk cId="1343220659" sldId="256"/>
            <ac:spMk id="4" creationId="{A99A2934-C826-4450-9800-06A3087CEE26}"/>
          </ac:spMkLst>
        </pc:spChg>
      </pc:sldChg>
      <pc:sldChg chg="ord">
        <pc:chgData name="Ala-Kurikka Iina (Luke)" userId="939b286b-7c0e-43fb-ac59-e0361db0d256" providerId="ADAL" clId="{FB86791A-1ACE-40E5-A8D0-EB2015C71967}" dt="2021-03-31T13:08:03.537" v="485"/>
        <pc:sldMkLst>
          <pc:docMk/>
          <pc:sldMk cId="2718904442" sldId="260"/>
        </pc:sldMkLst>
      </pc:sldChg>
      <pc:sldChg chg="addSp delSp modSp mod">
        <pc:chgData name="Ala-Kurikka Iina (Luke)" userId="939b286b-7c0e-43fb-ac59-e0361db0d256" providerId="ADAL" clId="{FB86791A-1ACE-40E5-A8D0-EB2015C71967}" dt="2021-03-31T13:08:47.240" v="492" actId="478"/>
        <pc:sldMkLst>
          <pc:docMk/>
          <pc:sldMk cId="1400339455" sldId="263"/>
        </pc:sldMkLst>
        <pc:spChg chg="add del mod">
          <ac:chgData name="Ala-Kurikka Iina (Luke)" userId="939b286b-7c0e-43fb-ac59-e0361db0d256" providerId="ADAL" clId="{FB86791A-1ACE-40E5-A8D0-EB2015C71967}" dt="2021-03-31T13:08:45.420" v="491" actId="478"/>
          <ac:spMkLst>
            <pc:docMk/>
            <pc:sldMk cId="1400339455" sldId="263"/>
            <ac:spMk id="6" creationId="{F506E602-2C46-4C1A-A305-481F10BBCDFC}"/>
          </ac:spMkLst>
        </pc:spChg>
        <pc:spChg chg="add del mod">
          <ac:chgData name="Ala-Kurikka Iina (Luke)" userId="939b286b-7c0e-43fb-ac59-e0361db0d256" providerId="ADAL" clId="{FB86791A-1ACE-40E5-A8D0-EB2015C71967}" dt="2021-03-31T13:08:47.240" v="492" actId="478"/>
          <ac:spMkLst>
            <pc:docMk/>
            <pc:sldMk cId="1400339455" sldId="263"/>
            <ac:spMk id="8" creationId="{A49F7C6C-C0C4-46C1-B7E2-51C962558747}"/>
          </ac:spMkLst>
        </pc:spChg>
      </pc:sldChg>
      <pc:sldChg chg="addSp delSp modSp add mod ord modNotesTx">
        <pc:chgData name="Ala-Kurikka Iina (Luke)" userId="939b286b-7c0e-43fb-ac59-e0361db0d256" providerId="ADAL" clId="{FB86791A-1ACE-40E5-A8D0-EB2015C71967}" dt="2021-03-31T13:08:08.151" v="487"/>
        <pc:sldMkLst>
          <pc:docMk/>
          <pc:sldMk cId="3112669849" sldId="264"/>
        </pc:sldMkLst>
        <pc:spChg chg="mod">
          <ac:chgData name="Ala-Kurikka Iina (Luke)" userId="939b286b-7c0e-43fb-ac59-e0361db0d256" providerId="ADAL" clId="{FB86791A-1ACE-40E5-A8D0-EB2015C71967}" dt="2021-03-31T13:05:56.047" v="364" actId="20577"/>
          <ac:spMkLst>
            <pc:docMk/>
            <pc:sldMk cId="3112669849" sldId="264"/>
            <ac:spMk id="5" creationId="{B0C34269-EF07-453E-95F3-B451230A4910}"/>
          </ac:spMkLst>
        </pc:spChg>
        <pc:picChg chg="add mod modCrop">
          <ac:chgData name="Ala-Kurikka Iina (Luke)" userId="939b286b-7c0e-43fb-ac59-e0361db0d256" providerId="ADAL" clId="{FB86791A-1ACE-40E5-A8D0-EB2015C71967}" dt="2021-03-31T13:05:00.014" v="147" actId="1076"/>
          <ac:picMkLst>
            <pc:docMk/>
            <pc:sldMk cId="3112669849" sldId="264"/>
            <ac:picMk id="3" creationId="{095455FA-6CCB-4768-B01E-801B68448DCD}"/>
          </ac:picMkLst>
        </pc:picChg>
        <pc:picChg chg="del mod">
          <ac:chgData name="Ala-Kurikka Iina (Luke)" userId="939b286b-7c0e-43fb-ac59-e0361db0d256" providerId="ADAL" clId="{FB86791A-1ACE-40E5-A8D0-EB2015C71967}" dt="2021-03-31T13:03:52.593" v="95" actId="478"/>
          <ac:picMkLst>
            <pc:docMk/>
            <pc:sldMk cId="3112669849" sldId="264"/>
            <ac:picMk id="4" creationId="{1D0153D6-B7B1-4611-B452-A91A378FB8EE}"/>
          </ac:picMkLst>
        </pc:picChg>
        <pc:picChg chg="add mod modCrop">
          <ac:chgData name="Ala-Kurikka Iina (Luke)" userId="939b286b-7c0e-43fb-ac59-e0361db0d256" providerId="ADAL" clId="{FB86791A-1ACE-40E5-A8D0-EB2015C71967}" dt="2021-03-31T13:05:02.378" v="148" actId="1076"/>
          <ac:picMkLst>
            <pc:docMk/>
            <pc:sldMk cId="3112669849" sldId="264"/>
            <ac:picMk id="6" creationId="{F4A4A6ED-AF0E-4099-942B-005C5FEB64B6}"/>
          </ac:picMkLst>
        </pc:picChg>
      </pc:sldChg>
      <pc:sldChg chg="addSp delSp modSp add mod ord modNotesTx">
        <pc:chgData name="Ala-Kurikka Iina (Luke)" userId="939b286b-7c0e-43fb-ac59-e0361db0d256" providerId="ADAL" clId="{FB86791A-1ACE-40E5-A8D0-EB2015C71967}" dt="2021-03-31T13:08:11.007" v="489"/>
        <pc:sldMkLst>
          <pc:docMk/>
          <pc:sldMk cId="2359301023" sldId="265"/>
        </pc:sldMkLst>
        <pc:spChg chg="mod">
          <ac:chgData name="Ala-Kurikka Iina (Luke)" userId="939b286b-7c0e-43fb-ac59-e0361db0d256" providerId="ADAL" clId="{FB86791A-1ACE-40E5-A8D0-EB2015C71967}" dt="2021-03-31T13:07:53.393" v="483" actId="20577"/>
          <ac:spMkLst>
            <pc:docMk/>
            <pc:sldMk cId="2359301023" sldId="265"/>
            <ac:spMk id="5" creationId="{B0C34269-EF07-453E-95F3-B451230A4910}"/>
          </ac:spMkLst>
        </pc:spChg>
        <pc:picChg chg="del">
          <ac:chgData name="Ala-Kurikka Iina (Luke)" userId="939b286b-7c0e-43fb-ac59-e0361db0d256" providerId="ADAL" clId="{FB86791A-1ACE-40E5-A8D0-EB2015C71967}" dt="2021-03-31T13:06:30.234" v="367" actId="478"/>
          <ac:picMkLst>
            <pc:docMk/>
            <pc:sldMk cId="2359301023" sldId="265"/>
            <ac:picMk id="3" creationId="{095455FA-6CCB-4768-B01E-801B68448DCD}"/>
          </ac:picMkLst>
        </pc:picChg>
        <pc:picChg chg="add mod modCrop">
          <ac:chgData name="Ala-Kurikka Iina (Luke)" userId="939b286b-7c0e-43fb-ac59-e0361db0d256" providerId="ADAL" clId="{FB86791A-1ACE-40E5-A8D0-EB2015C71967}" dt="2021-03-31T13:07:14.406" v="375" actId="1076"/>
          <ac:picMkLst>
            <pc:docMk/>
            <pc:sldMk cId="2359301023" sldId="265"/>
            <ac:picMk id="4" creationId="{6811A93B-81BC-4F30-AB26-4536B919CCF6}"/>
          </ac:picMkLst>
        </pc:picChg>
        <pc:picChg chg="del">
          <ac:chgData name="Ala-Kurikka Iina (Luke)" userId="939b286b-7c0e-43fb-ac59-e0361db0d256" providerId="ADAL" clId="{FB86791A-1ACE-40E5-A8D0-EB2015C71967}" dt="2021-03-31T13:06:29.638" v="366" actId="478"/>
          <ac:picMkLst>
            <pc:docMk/>
            <pc:sldMk cId="2359301023" sldId="265"/>
            <ac:picMk id="6" creationId="{F4A4A6ED-AF0E-4099-942B-005C5FEB64B6}"/>
          </ac:picMkLst>
        </pc:picChg>
      </pc:sldChg>
      <pc:sldChg chg="delSp modSp new mod">
        <pc:chgData name="Ala-Kurikka Iina (Luke)" userId="939b286b-7c0e-43fb-ac59-e0361db0d256" providerId="ADAL" clId="{FB86791A-1ACE-40E5-A8D0-EB2015C71967}" dt="2021-03-31T13:09:03.518" v="535" actId="1076"/>
        <pc:sldMkLst>
          <pc:docMk/>
          <pc:sldMk cId="3865068701" sldId="266"/>
        </pc:sldMkLst>
        <pc:spChg chg="mod">
          <ac:chgData name="Ala-Kurikka Iina (Luke)" userId="939b286b-7c0e-43fb-ac59-e0361db0d256" providerId="ADAL" clId="{FB86791A-1ACE-40E5-A8D0-EB2015C71967}" dt="2021-03-31T13:09:03.518" v="535" actId="1076"/>
          <ac:spMkLst>
            <pc:docMk/>
            <pc:sldMk cId="3865068701" sldId="266"/>
            <ac:spMk id="2" creationId="{D54788F7-D13F-4D8E-9DE0-21049AB79FEC}"/>
          </ac:spMkLst>
        </pc:spChg>
        <pc:spChg chg="del">
          <ac:chgData name="Ala-Kurikka Iina (Luke)" userId="939b286b-7c0e-43fb-ac59-e0361db0d256" providerId="ADAL" clId="{FB86791A-1ACE-40E5-A8D0-EB2015C71967}" dt="2021-03-31T13:09:00.842" v="534" actId="478"/>
          <ac:spMkLst>
            <pc:docMk/>
            <pc:sldMk cId="3865068701" sldId="266"/>
            <ac:spMk id="3" creationId="{4E593E68-9BA8-4963-8F81-5B9C5131E44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E292B-8BAA-49E4-B067-6956414DC7E7}" type="datetimeFigureOut">
              <a:rPr lang="fi-FI" smtClean="0"/>
              <a:t>3.8.2021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72DCA-31F1-4EC7-A806-CB57822F25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3829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Oikeat vastaukset löytyvät diojen muistiinpanoista.</a:t>
            </a:r>
          </a:p>
          <a:p>
            <a:endParaRPr lang="fi-FI" b="1" dirty="0">
              <a:solidFill>
                <a:srgbClr val="C0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A6191-D554-CD40-8FB9-06F3B621137A}" type="slidenum">
              <a:rPr lang="en-FI" smtClean="0"/>
              <a:t>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23163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0" dirty="0">
              <a:solidFill>
                <a:srgbClr val="C0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A6191-D554-CD40-8FB9-06F3B621137A}" type="slidenum">
              <a:rPr lang="en-FI" smtClean="0"/>
              <a:t>10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09779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Oikea vastaus: ahma.</a:t>
            </a:r>
          </a:p>
          <a:p>
            <a:endParaRPr lang="fi-FI" dirty="0"/>
          </a:p>
          <a:p>
            <a:r>
              <a:rPr lang="fi-FI" dirty="0"/>
              <a:t>Kuvasta voi laskea viisi varvasanturaa ja nähdä pienen polkuanturan.</a:t>
            </a:r>
          </a:p>
          <a:p>
            <a:r>
              <a:rPr lang="fi-FI" dirty="0"/>
              <a:t>Jälki on erittäin helppo sekoittaa esimerkiksi karhun jälkeen.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A6191-D554-CD40-8FB9-06F3B621137A}" type="slidenum">
              <a:rPr lang="en-FI" smtClean="0"/>
              <a:t>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69870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Oikea vastaus: ilves.</a:t>
            </a:r>
          </a:p>
          <a:p>
            <a:endParaRPr lang="fi-FI" dirty="0"/>
          </a:p>
          <a:p>
            <a:r>
              <a:rPr lang="fi-FI" dirty="0"/>
              <a:t>Jälki on pyöreä ja siinä ei näy kynsiä. Anturoiden välissä on paljon tilaa.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A6191-D554-CD40-8FB9-06F3B621137A}" type="slidenum">
              <a:rPr lang="en-FI" smtClean="0"/>
              <a:t>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84178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Oikea vastaus: karhu.</a:t>
            </a:r>
          </a:p>
          <a:p>
            <a:endParaRPr lang="fi-FI" dirty="0"/>
          </a:p>
          <a:p>
            <a:r>
              <a:rPr lang="fi-FI" dirty="0"/>
              <a:t>Jäljessä on viisi varvasanturaa. Jäljessä ei näy kantaa, joten tähän on painunut etutassu. Polkuantura on 10 cm leveä.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A6191-D554-CD40-8FB9-06F3B621137A}" type="slidenum">
              <a:rPr lang="en-FI" smtClean="0"/>
              <a:t>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95238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Oikea vastaus: susi.</a:t>
            </a:r>
          </a:p>
          <a:p>
            <a:endParaRPr lang="fi-FI" dirty="0"/>
          </a:p>
          <a:p>
            <a:r>
              <a:rPr lang="fi-FI" dirty="0"/>
              <a:t>Jälki on leveyttään pidempi ja muistuttaa paljon koiran tassunjälkeä. Jälki on myös symmetrinen, toisin kuin ilveksellä.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A6191-D554-CD40-8FB9-06F3B621137A}" type="slidenum">
              <a:rPr lang="en-FI" smtClean="0"/>
              <a:t>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76176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Oikea vastaus: karhu.</a:t>
            </a:r>
          </a:p>
          <a:p>
            <a:endParaRPr lang="fi-FI" dirty="0"/>
          </a:p>
          <a:p>
            <a:r>
              <a:rPr lang="fi-FI" dirty="0"/>
              <a:t>Karhu on tallustellut mudassa. Jäljessä erottuu viisi varvasta ja iso polkuantura.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A6191-D554-CD40-8FB9-06F3B621137A}" type="slidenum">
              <a:rPr lang="en-FI" smtClean="0"/>
              <a:t>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28783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Oikea vastaus: susi.</a:t>
            </a:r>
          </a:p>
          <a:p>
            <a:endParaRPr lang="fi-FI" dirty="0"/>
          </a:p>
          <a:p>
            <a:r>
              <a:rPr lang="fi-FI" dirty="0"/>
              <a:t>Ulosteesta on hankala erottaa ilvestä ja sutta, mutta tassunjäljistä se on mahdollista. Jos katsot tarkasti, näet ulosteessa saaliseläimen karvoja.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A6191-D554-CD40-8FB9-06F3B621137A}" type="slidenum">
              <a:rPr lang="en-FI" smtClean="0"/>
              <a:t>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38927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Oikea vastaus: ilves.</a:t>
            </a:r>
          </a:p>
          <a:p>
            <a:endParaRPr lang="fi-FI" dirty="0"/>
          </a:p>
          <a:p>
            <a:r>
              <a:rPr lang="fi-FI" dirty="0"/>
              <a:t>Tässä on kiipeillyt ilves. Huomaatko, että jälki on pyöreä, mutta se ei ole symmetrinen? Yksi varvasantura paljastaa ilveksen, se on nimittäin edempänä kuin muut.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A6191-D554-CD40-8FB9-06F3B621137A}" type="slidenum">
              <a:rPr lang="en-FI" smtClean="0"/>
              <a:t>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13036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Oikea vastaus: ahma.</a:t>
            </a:r>
          </a:p>
          <a:p>
            <a:endParaRPr lang="fi-FI" dirty="0"/>
          </a:p>
          <a:p>
            <a:r>
              <a:rPr lang="fi-FI" dirty="0"/>
              <a:t>Kuvassa näkyy tassunjäljet huonosti, mutta voimme tunnistaa ahman sille ominaisesta vinolaukasta.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A6191-D554-CD40-8FB9-06F3B621137A}" type="slidenum">
              <a:rPr lang="en-FI" smtClean="0"/>
              <a:t>9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19465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D71664DE-5837-4F5D-B422-A4CD770B9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356350"/>
            <a:ext cx="4114800" cy="365125"/>
          </a:xfrm>
        </p:spPr>
        <p:txBody>
          <a:bodyPr/>
          <a:lstStyle/>
          <a:p>
            <a:pPr algn="l"/>
            <a:r>
              <a:rPr lang="en-GB" sz="1000" spc="600" dirty="0">
                <a:solidFill>
                  <a:srgbClr val="B2CDE5"/>
                </a:solidFill>
              </a:rPr>
              <a:t>SUURPETOJEN JÄLJILLÄ</a:t>
            </a:r>
            <a:endParaRPr lang="en-FI" sz="1000" spc="600" dirty="0">
              <a:solidFill>
                <a:srgbClr val="B2CDE5"/>
              </a:solidFill>
            </a:endParaRP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6A9130EC-95EA-4E25-84C7-6AF0AEDFE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785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F1B56944-1AE8-0B48-99F0-2FBD684E400F}" type="slidenum">
              <a:rPr lang="en-FI" sz="1000" smtClean="0">
                <a:solidFill>
                  <a:srgbClr val="B2CDE5"/>
                </a:solidFill>
              </a:rPr>
              <a:pPr/>
              <a:t>‹#›</a:t>
            </a:fld>
            <a:endParaRPr lang="en-FI" sz="1000" dirty="0">
              <a:solidFill>
                <a:srgbClr val="B2CDE5"/>
              </a:solidFill>
            </a:endParaRP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C61AD5F9-65A0-4529-B043-AAD0B97E3ED5}"/>
              </a:ext>
            </a:extLst>
          </p:cNvPr>
          <p:cNvSpPr txBox="1">
            <a:spLocks/>
          </p:cNvSpPr>
          <p:nvPr userDrawn="1"/>
        </p:nvSpPr>
        <p:spPr>
          <a:xfrm>
            <a:off x="6814356" y="5240215"/>
            <a:ext cx="5085629" cy="4630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fi-FI" sz="10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8B8636D-0A02-41B3-ACBC-D45A35C27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723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F1EF623-705B-494E-A44D-E6D30A72789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018971" y="1213575"/>
            <a:ext cx="9173028" cy="4737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CB7AB19-590B-4DAB-AE81-EC7D99A6CE4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977068" y="5585732"/>
            <a:ext cx="5203456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000" i="1">
                <a:latin typeface="+mn-lt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B55BF61D-78B7-4C96-A39D-AB350A9A0A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2015" y="1213575"/>
            <a:ext cx="2601912" cy="473728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28143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76AFC560-344E-44EE-AC68-1967659DC879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507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231E971E-353B-4FCC-9A44-3D3AA99718DC}"/>
              </a:ext>
            </a:extLst>
          </p:cNvPr>
          <p:cNvSpPr/>
          <p:nvPr userDrawn="1"/>
        </p:nvSpPr>
        <p:spPr>
          <a:xfrm>
            <a:off x="-1" y="1213574"/>
            <a:ext cx="12192000" cy="4430851"/>
          </a:xfrm>
          <a:prstGeom prst="rect">
            <a:avLst/>
          </a:prstGeom>
          <a:solidFill>
            <a:srgbClr val="375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rgbClr val="345068"/>
              </a:solidFill>
            </a:endParaRP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90BBC6E4-71DF-4AA8-81D7-6EE0024C0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356350"/>
            <a:ext cx="4114800" cy="365125"/>
          </a:xfrm>
        </p:spPr>
        <p:txBody>
          <a:bodyPr/>
          <a:lstStyle/>
          <a:p>
            <a:pPr algn="l"/>
            <a:r>
              <a:rPr lang="en-GB" sz="1000" spc="600" dirty="0">
                <a:solidFill>
                  <a:srgbClr val="B2CDE5"/>
                </a:solidFill>
                <a:latin typeface="+mj-lt"/>
              </a:rPr>
              <a:t>SUURPETOJEN JÄLJILLÄ</a:t>
            </a:r>
            <a:endParaRPr lang="en-FI" sz="1000" spc="600" dirty="0">
              <a:solidFill>
                <a:srgbClr val="B2CDE5"/>
              </a:solidFill>
              <a:latin typeface="+mj-lt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1921DFE-B137-459A-B6DE-7914FEDE7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785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F1B56944-1AE8-0B48-99F0-2FBD684E400F}" type="slidenum">
              <a:rPr lang="en-FI" sz="1000" smtClean="0">
                <a:solidFill>
                  <a:srgbClr val="B2CDE5"/>
                </a:solidFill>
              </a:rPr>
              <a:pPr/>
              <a:t>‹#›</a:t>
            </a:fld>
            <a:endParaRPr lang="en-FI" sz="1000" dirty="0">
              <a:solidFill>
                <a:srgbClr val="B2CDE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1DCCC8-5D99-A84E-ABEA-D01DB3996B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2235199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527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559A8-D6DD-AF40-9D4F-204CA8C04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723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C2C2D-1376-9B49-BE03-8B5B47570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" y="154361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083F1D83-6D23-45EF-9229-FABFA7916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05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1000" spc="600" dirty="0">
                <a:solidFill>
                  <a:srgbClr val="B2CDE5"/>
                </a:solidFill>
              </a:rPr>
              <a:t>SUURPETOJEN JÄLJILLÄ</a:t>
            </a:r>
            <a:endParaRPr lang="en-FI" sz="1000" spc="600" dirty="0">
              <a:solidFill>
                <a:srgbClr val="B2CDE5"/>
              </a:solidFill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083CC17E-7C6D-4981-AFA9-1D291F95E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678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B56944-1AE8-0B48-99F0-2FBD684E400F}" type="slidenum">
              <a:rPr lang="en-FI" sz="1000" smtClean="0">
                <a:solidFill>
                  <a:srgbClr val="B2CDE5"/>
                </a:solidFill>
              </a:rPr>
              <a:t>‹#›</a:t>
            </a:fld>
            <a:endParaRPr lang="en-FI" sz="1000" dirty="0">
              <a:solidFill>
                <a:srgbClr val="B2CD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1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507A9F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BA35781-38B4-8544-9D7D-EE9CCECE9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7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3B1CB850-56AC-4A40-9D42-B07B10BCD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356350"/>
            <a:ext cx="4114800" cy="365125"/>
          </a:xfrm>
        </p:spPr>
        <p:txBody>
          <a:bodyPr/>
          <a:lstStyle/>
          <a:p>
            <a:pPr algn="l"/>
            <a:r>
              <a:rPr lang="en-GB" sz="1000" spc="600" dirty="0">
                <a:solidFill>
                  <a:srgbClr val="B2CDE5"/>
                </a:solidFill>
              </a:rPr>
              <a:t>SUURPETOJEN JÄLJILLÄ</a:t>
            </a:r>
            <a:endParaRPr lang="en-FI" sz="1000" spc="600" dirty="0">
              <a:solidFill>
                <a:srgbClr val="B2CDE5"/>
              </a:solidFill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553333B9-514C-8041-9F1F-78DA3F9CF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785" y="6356350"/>
            <a:ext cx="2743200" cy="365125"/>
          </a:xfrm>
        </p:spPr>
        <p:txBody>
          <a:bodyPr/>
          <a:lstStyle/>
          <a:p>
            <a:fld id="{F1B56944-1AE8-0B48-99F0-2FBD684E400F}" type="slidenum">
              <a:rPr lang="en-FI" sz="1000" smtClean="0">
                <a:solidFill>
                  <a:srgbClr val="B2CDE5"/>
                </a:solidFill>
              </a:rPr>
              <a:t>1</a:t>
            </a:fld>
            <a:endParaRPr lang="en-FI" sz="1000" dirty="0">
              <a:solidFill>
                <a:srgbClr val="B2CDE5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973C96-94D0-E84C-B410-BD54ED425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1213574"/>
            <a:ext cx="12192000" cy="4430851"/>
          </a:xfrm>
          <a:prstGeom prst="rect">
            <a:avLst/>
          </a:prstGeom>
          <a:solidFill>
            <a:srgbClr val="375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rgbClr val="345068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E964EB-14CD-6E4B-9D66-11CBC8ACED5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22505" y="3330923"/>
            <a:ext cx="6946985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 panose="02060603020205020403" pitchFamily="18" charset="77"/>
                <a:ea typeface="+mn-ea"/>
                <a:cs typeface="+mn-cs"/>
              </a:rPr>
              <a:t>Mikä peto tästä kulki?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 panose="02060603020205020403" pitchFamily="18" charset="77"/>
                <a:ea typeface="+mn-ea"/>
                <a:cs typeface="+mn-cs"/>
              </a:rPr>
              <a:t>Tunnistatko petojen jäljet?</a:t>
            </a:r>
            <a:endParaRPr kumimoji="0" lang="en-FI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ckwell" panose="02060603020205020403" pitchFamily="18" charset="77"/>
              <a:ea typeface="+mn-ea"/>
              <a:cs typeface="+mn-cs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DAC04858-181A-C546-9D7A-AE0D9C44D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030" t="36421" r="41661" b="35839"/>
          <a:stretch/>
        </p:blipFill>
        <p:spPr>
          <a:xfrm>
            <a:off x="5446765" y="1651068"/>
            <a:ext cx="1298467" cy="124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34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BA35781-38B4-8544-9D7D-EE9CCECE9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7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3B1CB850-56AC-4A40-9D42-B07B10BCD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356350"/>
            <a:ext cx="4114800" cy="365125"/>
          </a:xfrm>
        </p:spPr>
        <p:txBody>
          <a:bodyPr/>
          <a:lstStyle/>
          <a:p>
            <a:pPr algn="l"/>
            <a:r>
              <a:rPr lang="en-GB" sz="1000" spc="600" dirty="0">
                <a:solidFill>
                  <a:srgbClr val="B2CDE5"/>
                </a:solidFill>
              </a:rPr>
              <a:t>SUURPETOJEN JÄLJILLÄ</a:t>
            </a:r>
            <a:endParaRPr lang="en-FI" sz="1000" spc="600" dirty="0">
              <a:solidFill>
                <a:srgbClr val="B2CDE5"/>
              </a:solidFill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553333B9-514C-8041-9F1F-78DA3F9CF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785" y="6356350"/>
            <a:ext cx="2743200" cy="365125"/>
          </a:xfrm>
        </p:spPr>
        <p:txBody>
          <a:bodyPr/>
          <a:lstStyle/>
          <a:p>
            <a:fld id="{F1B56944-1AE8-0B48-99F0-2FBD684E400F}" type="slidenum">
              <a:rPr lang="en-FI" sz="1000" smtClean="0">
                <a:solidFill>
                  <a:srgbClr val="B2CDE5"/>
                </a:solidFill>
              </a:rPr>
              <a:t>10</a:t>
            </a:fld>
            <a:endParaRPr lang="en-FI" sz="1000" dirty="0">
              <a:solidFill>
                <a:srgbClr val="B2CDE5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973C96-94D0-E84C-B410-BD54ED425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1213574"/>
            <a:ext cx="12192000" cy="4430851"/>
          </a:xfrm>
          <a:prstGeom prst="rect">
            <a:avLst/>
          </a:prstGeom>
          <a:solidFill>
            <a:srgbClr val="375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rgbClr val="345068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E964EB-14CD-6E4B-9D66-11CBC8ACED5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22505" y="3330923"/>
            <a:ext cx="6946985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 panose="02060603020205020403" pitchFamily="18" charset="77"/>
                <a:ea typeface="+mn-ea"/>
                <a:cs typeface="+mn-cs"/>
              </a:rPr>
              <a:t>Miten meni? </a:t>
            </a:r>
            <a:b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 panose="02060603020205020403" pitchFamily="18" charset="77"/>
                <a:ea typeface="+mn-ea"/>
                <a:cs typeface="+mn-cs"/>
              </a:rPr>
            </a:b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 panose="02060603020205020403" pitchFamily="18" charset="77"/>
                <a:ea typeface="+mn-ea"/>
                <a:cs typeface="+mn-cs"/>
              </a:rPr>
              <a:t>Kuinka monta sait oikein?</a:t>
            </a:r>
            <a:endParaRPr kumimoji="0" lang="en-FI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ckwell" panose="02060603020205020403" pitchFamily="18" charset="77"/>
              <a:ea typeface="+mn-ea"/>
              <a:cs typeface="+mn-cs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DAC04858-181A-C546-9D7A-AE0D9C44D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030" t="36421" r="41661" b="35839"/>
          <a:stretch/>
        </p:blipFill>
        <p:spPr>
          <a:xfrm>
            <a:off x="5446765" y="1651068"/>
            <a:ext cx="1298467" cy="124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94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55E360-2F1F-4413-8084-B73D6768D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23446"/>
            <a:ext cx="12192000" cy="7234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Kysymys 1</a:t>
            </a:r>
          </a:p>
        </p:txBody>
      </p:sp>
      <p:pic>
        <p:nvPicPr>
          <p:cNvPr id="19" name="Kuva 18" descr="Oikea vastaus: ahma.&#10;&#10;Kuvasta voi laskea viisi varvasanturaa ja nähdä pienen polkuanturan.&#10;Jälki on erittäin helppo sekoittaa esimerkiksi karhun jälkeen.">
            <a:extLst>
              <a:ext uri="{FF2B5EF4-FFF2-40B4-BE49-F238E27FC236}">
                <a16:creationId xmlns:a16="http://schemas.microsoft.com/office/drawing/2014/main" id="{7ABCFD75-E0F9-48BB-9984-84AF266852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161" y="-1551603"/>
            <a:ext cx="6857677" cy="9961529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809FAB2-1B63-4D05-85E8-BE565E8CC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356350"/>
            <a:ext cx="4114800" cy="365125"/>
          </a:xfrm>
        </p:spPr>
        <p:txBody>
          <a:bodyPr/>
          <a:lstStyle/>
          <a:p>
            <a:pPr algn="l"/>
            <a:r>
              <a:rPr lang="en-GB" sz="1000" spc="600" dirty="0">
                <a:solidFill>
                  <a:srgbClr val="B2CDE5"/>
                </a:solidFill>
              </a:rPr>
              <a:t>SUURPETOJEN JÄLJILLÄ</a:t>
            </a:r>
            <a:endParaRPr lang="en-FI" sz="1000" spc="600" dirty="0">
              <a:solidFill>
                <a:srgbClr val="B2CDE5"/>
              </a:solidFill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ECAB7E6-3C84-4E5A-AA19-B3AED64D4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785" y="6356350"/>
            <a:ext cx="2743200" cy="365125"/>
          </a:xfrm>
        </p:spPr>
        <p:txBody>
          <a:bodyPr/>
          <a:lstStyle/>
          <a:p>
            <a:fld id="{F1B56944-1AE8-0B48-99F0-2FBD684E400F}" type="slidenum">
              <a:rPr lang="en-FI" sz="1000" smtClean="0">
                <a:solidFill>
                  <a:srgbClr val="B2CDE5"/>
                </a:solidFill>
              </a:rPr>
              <a:t>2</a:t>
            </a:fld>
            <a:endParaRPr lang="en-FI" sz="1000" dirty="0">
              <a:solidFill>
                <a:srgbClr val="B2CDE5"/>
              </a:solidFill>
            </a:endParaRP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EFD13EAC-2B5E-4603-8CCF-8EA59E3CC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873308" y="6356349"/>
            <a:ext cx="52034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Tapio Visuri / Luonnonvarakeskus</a:t>
            </a:r>
          </a:p>
        </p:txBody>
      </p:sp>
    </p:spTree>
    <p:extLst>
      <p:ext uri="{BB962C8B-B14F-4D97-AF65-F5344CB8AC3E}">
        <p14:creationId xmlns:p14="http://schemas.microsoft.com/office/powerpoint/2010/main" val="2622271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503901-D33B-4AB6-BAD2-307CF1422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23446"/>
            <a:ext cx="12192000" cy="7234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Kysymys 2</a:t>
            </a:r>
          </a:p>
        </p:txBody>
      </p:sp>
      <p:pic>
        <p:nvPicPr>
          <p:cNvPr id="6" name="Kuva 5" descr="Oikea vastaus: ilves.&#10;&#10;Jälki on pyöreä ja siinä ei näy kynsiä. Anturoiden välissä on paljon tilaa.">
            <a:extLst>
              <a:ext uri="{FF2B5EF4-FFF2-40B4-BE49-F238E27FC236}">
                <a16:creationId xmlns:a16="http://schemas.microsoft.com/office/drawing/2014/main" id="{165639BC-4864-4335-9FF0-4D89045D95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531" y="0"/>
            <a:ext cx="5143500" cy="6858000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809FAB2-1B63-4D05-85E8-BE565E8CC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356350"/>
            <a:ext cx="4114800" cy="365125"/>
          </a:xfrm>
        </p:spPr>
        <p:txBody>
          <a:bodyPr/>
          <a:lstStyle/>
          <a:p>
            <a:pPr algn="l"/>
            <a:r>
              <a:rPr lang="en-GB" sz="1000" spc="600" dirty="0">
                <a:solidFill>
                  <a:srgbClr val="B2CDE5"/>
                </a:solidFill>
              </a:rPr>
              <a:t>SUURPETOJEN JÄLJILLÄ</a:t>
            </a:r>
            <a:endParaRPr lang="en-FI" sz="1000" spc="600" dirty="0">
              <a:solidFill>
                <a:srgbClr val="B2CDE5"/>
              </a:solidFill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ECAB7E6-3C84-4E5A-AA19-B3AED64D4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785" y="6356350"/>
            <a:ext cx="2743200" cy="365125"/>
          </a:xfrm>
        </p:spPr>
        <p:txBody>
          <a:bodyPr/>
          <a:lstStyle/>
          <a:p>
            <a:fld id="{F1B56944-1AE8-0B48-99F0-2FBD684E400F}" type="slidenum">
              <a:rPr lang="en-FI" sz="1000" smtClean="0">
                <a:solidFill>
                  <a:srgbClr val="B2CDE5"/>
                </a:solidFill>
              </a:rPr>
              <a:t>3</a:t>
            </a:fld>
            <a:endParaRPr lang="en-FI" sz="1000" dirty="0">
              <a:solidFill>
                <a:srgbClr val="B2CDE5"/>
              </a:solidFill>
            </a:endParaRPr>
          </a:p>
        </p:txBody>
      </p:sp>
      <p:pic>
        <p:nvPicPr>
          <p:cNvPr id="11" name="Kuva 10" descr="Ilveksen jäljet lumessa.">
            <a:extLst>
              <a:ext uri="{FF2B5EF4-FFF2-40B4-BE49-F238E27FC236}">
                <a16:creationId xmlns:a16="http://schemas.microsoft.com/office/drawing/2014/main" id="{6F2C5E2A-B996-4ACB-B0B5-BDCA561ABC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5338" y="713855"/>
            <a:ext cx="5233482" cy="58350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EFD13EAC-2B5E-4603-8CCF-8EA59E3CC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435338" y="6123255"/>
            <a:ext cx="52034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Annika </a:t>
            </a:r>
            <a:r>
              <a:rPr lang="fi-FI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Herrerö</a:t>
            </a:r>
            <a:r>
              <a:rPr lang="fi-FI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Luonnonvarakeskus</a:t>
            </a:r>
          </a:p>
        </p:txBody>
      </p:sp>
    </p:spTree>
    <p:extLst>
      <p:ext uri="{BB962C8B-B14F-4D97-AF65-F5344CB8AC3E}">
        <p14:creationId xmlns:p14="http://schemas.microsoft.com/office/powerpoint/2010/main" val="2987915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970F28-F4E1-40A7-936B-CAC316DE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23446"/>
            <a:ext cx="12192000" cy="7234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Kysymys 3</a:t>
            </a:r>
          </a:p>
        </p:txBody>
      </p:sp>
      <p:pic>
        <p:nvPicPr>
          <p:cNvPr id="11" name="Kuva 10" descr="Oikea vastaus: karhu.&#10;Jäljessä on viisi varvasanturaa. Jäljessä ei näy kantaa, joten tähän on painunut etutassu. Polkuantura on 10 cm leveä.">
            <a:extLst>
              <a:ext uri="{FF2B5EF4-FFF2-40B4-BE49-F238E27FC236}">
                <a16:creationId xmlns:a16="http://schemas.microsoft.com/office/drawing/2014/main" id="{A4E49EF2-535B-4FBF-82C0-4161926C39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6030" y="5387"/>
            <a:ext cx="5359940" cy="6852613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809FAB2-1B63-4D05-85E8-BE565E8CC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356350"/>
            <a:ext cx="4114800" cy="365125"/>
          </a:xfrm>
        </p:spPr>
        <p:txBody>
          <a:bodyPr/>
          <a:lstStyle/>
          <a:p>
            <a:pPr algn="l"/>
            <a:r>
              <a:rPr lang="en-GB" sz="1000" spc="600" dirty="0">
                <a:solidFill>
                  <a:srgbClr val="B2CDE5"/>
                </a:solidFill>
              </a:rPr>
              <a:t>SUURPETOJEN JÄLJILLÄ</a:t>
            </a:r>
            <a:endParaRPr lang="en-FI" sz="1000" spc="600" dirty="0">
              <a:solidFill>
                <a:srgbClr val="B2CDE5"/>
              </a:solidFill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ECAB7E6-3C84-4E5A-AA19-B3AED64D4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785" y="6356350"/>
            <a:ext cx="2743200" cy="365125"/>
          </a:xfrm>
        </p:spPr>
        <p:txBody>
          <a:bodyPr/>
          <a:lstStyle/>
          <a:p>
            <a:fld id="{F1B56944-1AE8-0B48-99F0-2FBD684E400F}" type="slidenum">
              <a:rPr lang="en-FI" sz="1000" smtClean="0">
                <a:solidFill>
                  <a:srgbClr val="B2CDE5"/>
                </a:solidFill>
              </a:rPr>
              <a:t>4</a:t>
            </a:fld>
            <a:endParaRPr lang="en-FI" sz="1000" dirty="0">
              <a:solidFill>
                <a:srgbClr val="B2CDE5"/>
              </a:solidFill>
            </a:endParaRP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EFD13EAC-2B5E-4603-8CCF-8EA59E3CC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416030" y="6356350"/>
            <a:ext cx="52034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Tapio Visuri / Luonnonvarakeskus</a:t>
            </a:r>
          </a:p>
        </p:txBody>
      </p:sp>
    </p:spTree>
    <p:extLst>
      <p:ext uri="{BB962C8B-B14F-4D97-AF65-F5344CB8AC3E}">
        <p14:creationId xmlns:p14="http://schemas.microsoft.com/office/powerpoint/2010/main" val="287538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02083B-FD47-43C5-B665-56DB12611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23446"/>
            <a:ext cx="12192000" cy="7234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Kysymys 4</a:t>
            </a:r>
          </a:p>
        </p:txBody>
      </p:sp>
      <p:pic>
        <p:nvPicPr>
          <p:cNvPr id="6" name="Kuva 5" descr="Oikea vastaus: susi.&#10;&#10;Jälki on leveyttään pidempi ja muistuttaa paljon koiran tassunjälkeä. Jälki on myös symmetrinen, toisin kuin ilveksellä.">
            <a:extLst>
              <a:ext uri="{FF2B5EF4-FFF2-40B4-BE49-F238E27FC236}">
                <a16:creationId xmlns:a16="http://schemas.microsoft.com/office/drawing/2014/main" id="{1D30FFAE-D15D-4072-9807-157DC24F7D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86838" y="857250"/>
            <a:ext cx="6858000" cy="5143500"/>
          </a:xfrm>
          <a:prstGeom prst="rect">
            <a:avLst/>
          </a:prstGeom>
        </p:spPr>
      </p:pic>
      <p:pic>
        <p:nvPicPr>
          <p:cNvPr id="9" name="Kuva 8" descr="Suden jälki lumella.">
            <a:extLst>
              <a:ext uri="{FF2B5EF4-FFF2-40B4-BE49-F238E27FC236}">
                <a16:creationId xmlns:a16="http://schemas.microsoft.com/office/drawing/2014/main" id="{25C760BD-D9D6-4E4E-85C8-C41A4A56C4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875191" y="1430286"/>
            <a:ext cx="4542819" cy="42892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809FAB2-1B63-4D05-85E8-BE565E8CC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356350"/>
            <a:ext cx="4114800" cy="365125"/>
          </a:xfrm>
        </p:spPr>
        <p:txBody>
          <a:bodyPr/>
          <a:lstStyle/>
          <a:p>
            <a:pPr algn="l"/>
            <a:r>
              <a:rPr lang="en-GB" sz="1000" spc="600" dirty="0">
                <a:solidFill>
                  <a:srgbClr val="B2CDE5"/>
                </a:solidFill>
              </a:rPr>
              <a:t>SUURPETOJEN JÄLJILLÄ</a:t>
            </a:r>
            <a:endParaRPr lang="en-FI" sz="1000" spc="600" dirty="0">
              <a:solidFill>
                <a:srgbClr val="B2CDE5"/>
              </a:solidFill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ECAB7E6-3C84-4E5A-AA19-B3AED64D4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785" y="6356350"/>
            <a:ext cx="2743200" cy="365125"/>
          </a:xfrm>
        </p:spPr>
        <p:txBody>
          <a:bodyPr/>
          <a:lstStyle/>
          <a:p>
            <a:fld id="{F1B56944-1AE8-0B48-99F0-2FBD684E400F}" type="slidenum">
              <a:rPr lang="en-FI" sz="1000" smtClean="0">
                <a:solidFill>
                  <a:srgbClr val="B2CDE5"/>
                </a:solidFill>
              </a:rPr>
              <a:t>5</a:t>
            </a:fld>
            <a:endParaRPr lang="en-FI" sz="1000" dirty="0">
              <a:solidFill>
                <a:srgbClr val="B2CDE5"/>
              </a:solidFill>
            </a:endParaRP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EFD13EAC-2B5E-4603-8CCF-8EA59E3CC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994555" y="5371927"/>
            <a:ext cx="52034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Tapio Visuri / Luonnonvarakeskus</a:t>
            </a:r>
          </a:p>
        </p:txBody>
      </p:sp>
    </p:spTree>
    <p:extLst>
      <p:ext uri="{BB962C8B-B14F-4D97-AF65-F5344CB8AC3E}">
        <p14:creationId xmlns:p14="http://schemas.microsoft.com/office/powerpoint/2010/main" val="4018532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0D338F-E561-4763-A0B1-831FFA77C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23446"/>
            <a:ext cx="12192000" cy="7234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Kysymys 5</a:t>
            </a:r>
          </a:p>
        </p:txBody>
      </p:sp>
      <p:pic>
        <p:nvPicPr>
          <p:cNvPr id="11" name="Kuva 10" descr="Oikea vastaus: karhu.&#10;&#10;Karhu on tallustellut mudassa. Jäljessä erottuu viisi varvasta ja iso polkuantura.">
            <a:extLst>
              <a:ext uri="{FF2B5EF4-FFF2-40B4-BE49-F238E27FC236}">
                <a16:creationId xmlns:a16="http://schemas.microsoft.com/office/drawing/2014/main" id="{D423E2B2-752D-4739-913C-81880DEA56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5680" y="0"/>
            <a:ext cx="4620639" cy="6845391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809FAB2-1B63-4D05-85E8-BE565E8CC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356350"/>
            <a:ext cx="4114800" cy="365125"/>
          </a:xfrm>
        </p:spPr>
        <p:txBody>
          <a:bodyPr/>
          <a:lstStyle/>
          <a:p>
            <a:pPr algn="l"/>
            <a:r>
              <a:rPr lang="en-GB" sz="1000" spc="600" dirty="0">
                <a:solidFill>
                  <a:srgbClr val="B2CDE5"/>
                </a:solidFill>
              </a:rPr>
              <a:t>SUURPETOJEN JÄLJILLÄ</a:t>
            </a:r>
            <a:endParaRPr lang="en-FI" sz="1000" spc="600" dirty="0">
              <a:solidFill>
                <a:srgbClr val="B2CDE5"/>
              </a:solidFill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ECAB7E6-3C84-4E5A-AA19-B3AED64D4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785" y="6356350"/>
            <a:ext cx="2743200" cy="365125"/>
          </a:xfrm>
        </p:spPr>
        <p:txBody>
          <a:bodyPr/>
          <a:lstStyle/>
          <a:p>
            <a:fld id="{F1B56944-1AE8-0B48-99F0-2FBD684E400F}" type="slidenum">
              <a:rPr lang="en-FI" sz="1000" smtClean="0">
                <a:solidFill>
                  <a:srgbClr val="B2CDE5"/>
                </a:solidFill>
              </a:rPr>
              <a:t>6</a:t>
            </a:fld>
            <a:endParaRPr lang="en-FI" sz="1000" dirty="0">
              <a:solidFill>
                <a:srgbClr val="B2CDE5"/>
              </a:solidFill>
            </a:endParaRP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EFD13EAC-2B5E-4603-8CCF-8EA59E3CC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202863" y="6356349"/>
            <a:ext cx="52034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Tapio Visuri / Luonnonvarakeskus</a:t>
            </a:r>
          </a:p>
        </p:txBody>
      </p:sp>
    </p:spTree>
    <p:extLst>
      <p:ext uri="{BB962C8B-B14F-4D97-AF65-F5344CB8AC3E}">
        <p14:creationId xmlns:p14="http://schemas.microsoft.com/office/powerpoint/2010/main" val="4135642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2FD2DF-DAFF-4BD2-99F9-FD47243B2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23446"/>
            <a:ext cx="12192000" cy="7234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Kysymys 6</a:t>
            </a:r>
          </a:p>
        </p:txBody>
      </p:sp>
      <p:pic>
        <p:nvPicPr>
          <p:cNvPr id="6" name="Kuva 5" descr="Oikea vastaus: susi.&#10;&#10;Ulosteesta on hankala erottaa ilvestä ja sutta, mutta tassunjäljistä se on mahdollista. Jos katsot tarkasti, näet ulosteessa saaliseläimen karvoja.">
            <a:extLst>
              <a:ext uri="{FF2B5EF4-FFF2-40B4-BE49-F238E27FC236}">
                <a16:creationId xmlns:a16="http://schemas.microsoft.com/office/drawing/2014/main" id="{5EF622A3-09E2-46A5-834A-D875471C69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809FAB2-1B63-4D05-85E8-BE565E8CC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356350"/>
            <a:ext cx="4114800" cy="365125"/>
          </a:xfrm>
        </p:spPr>
        <p:txBody>
          <a:bodyPr/>
          <a:lstStyle/>
          <a:p>
            <a:pPr algn="l"/>
            <a:r>
              <a:rPr lang="en-GB" sz="1000" spc="600" dirty="0">
                <a:solidFill>
                  <a:srgbClr val="B2CDE5"/>
                </a:solidFill>
              </a:rPr>
              <a:t>SUURPETOJEN JÄLJILLÄ</a:t>
            </a:r>
            <a:endParaRPr lang="en-FI" sz="1000" spc="600" dirty="0">
              <a:solidFill>
                <a:srgbClr val="B2CDE5"/>
              </a:solidFill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ECAB7E6-3C84-4E5A-AA19-B3AED64D4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785" y="6356350"/>
            <a:ext cx="2743200" cy="365125"/>
          </a:xfrm>
        </p:spPr>
        <p:txBody>
          <a:bodyPr/>
          <a:lstStyle/>
          <a:p>
            <a:fld id="{F1B56944-1AE8-0B48-99F0-2FBD684E400F}" type="slidenum">
              <a:rPr lang="en-FI" sz="1000" smtClean="0">
                <a:solidFill>
                  <a:srgbClr val="B2CDE5"/>
                </a:solidFill>
              </a:rPr>
              <a:t>7</a:t>
            </a:fld>
            <a:endParaRPr lang="en-FI" sz="1000" dirty="0">
              <a:solidFill>
                <a:srgbClr val="B2CDE5"/>
              </a:solidFill>
            </a:endParaRP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EFD13EAC-2B5E-4603-8CCF-8EA59E3CC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036044" y="6378575"/>
            <a:ext cx="52034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Antti Härkälä / Luonnonvarakeskus</a:t>
            </a:r>
          </a:p>
        </p:txBody>
      </p:sp>
    </p:spTree>
    <p:extLst>
      <p:ext uri="{BB962C8B-B14F-4D97-AF65-F5344CB8AC3E}">
        <p14:creationId xmlns:p14="http://schemas.microsoft.com/office/powerpoint/2010/main" val="147116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0A8F92-A246-4AFB-A8C5-7618CB0E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23446"/>
            <a:ext cx="12192000" cy="7234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Kysymys 7</a:t>
            </a:r>
          </a:p>
        </p:txBody>
      </p:sp>
      <p:pic>
        <p:nvPicPr>
          <p:cNvPr id="9" name="Kuva 8" descr="Oikea vastaus: ilves.&#10;&#10;Tässä on kiipeillyt ilves. Huomaatko, että jälki on pyöreä, mutta se ei ole symmetrinen? Yksi varvasantura paljastaa ilveksen, se on nimittäin edempänä kuin muut.&#10;">
            <a:extLst>
              <a:ext uri="{FF2B5EF4-FFF2-40B4-BE49-F238E27FC236}">
                <a16:creationId xmlns:a16="http://schemas.microsoft.com/office/drawing/2014/main" id="{93C1D376-42A9-46E5-8660-8B4C8E1AC1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4237" y="0"/>
            <a:ext cx="6162675" cy="6872659"/>
          </a:xfrm>
          <a:prstGeom prst="rect">
            <a:avLst/>
          </a:prstGeom>
        </p:spPr>
      </p:pic>
      <p:pic>
        <p:nvPicPr>
          <p:cNvPr id="11" name="Kuva 10" descr="Ilveksen jälki lumella">
            <a:extLst>
              <a:ext uri="{FF2B5EF4-FFF2-40B4-BE49-F238E27FC236}">
                <a16:creationId xmlns:a16="http://schemas.microsoft.com/office/drawing/2014/main" id="{FC6A3204-6B5B-46BE-90B1-21CE0CF0E9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886" y="3436329"/>
            <a:ext cx="4595111" cy="27529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809FAB2-1B63-4D05-85E8-BE565E8CC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356350"/>
            <a:ext cx="4114800" cy="365125"/>
          </a:xfrm>
        </p:spPr>
        <p:txBody>
          <a:bodyPr/>
          <a:lstStyle/>
          <a:p>
            <a:pPr algn="l"/>
            <a:r>
              <a:rPr lang="en-GB" sz="1000" spc="600" dirty="0">
                <a:solidFill>
                  <a:srgbClr val="B2CDE5"/>
                </a:solidFill>
              </a:rPr>
              <a:t>SUURPETOJEN JÄLJILLÄ</a:t>
            </a:r>
            <a:endParaRPr lang="en-FI" sz="1000" spc="600" dirty="0">
              <a:solidFill>
                <a:srgbClr val="B2CDE5"/>
              </a:solidFill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ECAB7E6-3C84-4E5A-AA19-B3AED64D4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785" y="6356350"/>
            <a:ext cx="2743200" cy="365125"/>
          </a:xfrm>
        </p:spPr>
        <p:txBody>
          <a:bodyPr/>
          <a:lstStyle/>
          <a:p>
            <a:fld id="{F1B56944-1AE8-0B48-99F0-2FBD684E400F}" type="slidenum">
              <a:rPr lang="en-FI" sz="1000" smtClean="0">
                <a:solidFill>
                  <a:srgbClr val="B2CDE5"/>
                </a:solidFill>
              </a:rPr>
              <a:t>8</a:t>
            </a:fld>
            <a:endParaRPr lang="en-FI" sz="1000" dirty="0">
              <a:solidFill>
                <a:srgbClr val="B2CDE5"/>
              </a:solidFill>
            </a:endParaRP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EFD13EAC-2B5E-4603-8CCF-8EA59E3CC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703456" y="6348395"/>
            <a:ext cx="52034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Antti Härkälä / Luonnonvarakeskus</a:t>
            </a:r>
          </a:p>
        </p:txBody>
      </p:sp>
    </p:spTree>
    <p:extLst>
      <p:ext uri="{BB962C8B-B14F-4D97-AF65-F5344CB8AC3E}">
        <p14:creationId xmlns:p14="http://schemas.microsoft.com/office/powerpoint/2010/main" val="3555316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F344B7-22CA-493D-8F5A-23A3736A5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23446"/>
            <a:ext cx="12192000" cy="7234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Kysymys 8</a:t>
            </a:r>
          </a:p>
        </p:txBody>
      </p:sp>
      <p:pic>
        <p:nvPicPr>
          <p:cNvPr id="12" name="Kuva 11" descr="Oikea vastaus: ahma.&#10;&#10;Kuvassa näkyy tassunjäljet huonosti, mutta voimme tunnistaa ahman sille ominaisesta vinolaukasta.">
            <a:extLst>
              <a:ext uri="{FF2B5EF4-FFF2-40B4-BE49-F238E27FC236}">
                <a16:creationId xmlns:a16="http://schemas.microsoft.com/office/drawing/2014/main" id="{25ADDC37-593A-4E96-BA5A-0C79787A82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4657" y="-21023"/>
            <a:ext cx="7062686" cy="6879023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809FAB2-1B63-4D05-85E8-BE565E8CC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356350"/>
            <a:ext cx="4114800" cy="365125"/>
          </a:xfrm>
        </p:spPr>
        <p:txBody>
          <a:bodyPr/>
          <a:lstStyle/>
          <a:p>
            <a:pPr algn="l"/>
            <a:r>
              <a:rPr lang="en-GB" sz="1000" spc="600" dirty="0">
                <a:solidFill>
                  <a:srgbClr val="B2CDE5"/>
                </a:solidFill>
              </a:rPr>
              <a:t>SUURPETOJEN JÄLJILLÄ</a:t>
            </a:r>
            <a:endParaRPr lang="en-FI" sz="1000" spc="600" dirty="0">
              <a:solidFill>
                <a:srgbClr val="B2CDE5"/>
              </a:solidFill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ECAB7E6-3C84-4E5A-AA19-B3AED64D4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785" y="6356350"/>
            <a:ext cx="2743200" cy="365125"/>
          </a:xfrm>
        </p:spPr>
        <p:txBody>
          <a:bodyPr/>
          <a:lstStyle/>
          <a:p>
            <a:fld id="{F1B56944-1AE8-0B48-99F0-2FBD684E400F}" type="slidenum">
              <a:rPr lang="en-FI" sz="1000" smtClean="0">
                <a:solidFill>
                  <a:srgbClr val="B2CDE5"/>
                </a:solidFill>
              </a:rPr>
              <a:t>9</a:t>
            </a:fld>
            <a:endParaRPr lang="en-FI" sz="1000" dirty="0">
              <a:solidFill>
                <a:srgbClr val="B2CDE5"/>
              </a:solidFill>
            </a:endParaRP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EFD13EAC-2B5E-4603-8CCF-8EA59E3CC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05300" y="6356350"/>
            <a:ext cx="52034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Tapio Visuri / Luonnonvarakeskus</a:t>
            </a:r>
          </a:p>
        </p:txBody>
      </p:sp>
    </p:spTree>
    <p:extLst>
      <p:ext uri="{BB962C8B-B14F-4D97-AF65-F5344CB8AC3E}">
        <p14:creationId xmlns:p14="http://schemas.microsoft.com/office/powerpoint/2010/main" val="3444915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3" ma:contentTypeDescription="Luo uusi asiakirja." ma:contentTypeScope="" ma:versionID="3cf92efc90fd97c5548b5b3f6d259d45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73a7f945de27690f0e5612b79736f6f4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96034D-EC8E-4A27-A253-85A306D3E82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bb82943-49da-4504-a2f3-a33fb2eb95f1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35B5C8B-516A-4EBA-B15B-4068BF245A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DC2ED9-4658-4230-91CE-E4DC2587AE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314</Words>
  <Application>Microsoft Office PowerPoint</Application>
  <PresentationFormat>Laajakuva</PresentationFormat>
  <Paragraphs>75</Paragraphs>
  <Slides>10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Rockwell</vt:lpstr>
      <vt:lpstr>Office Theme</vt:lpstr>
      <vt:lpstr>Mikä peto tästä kulki? Tunnistatko petojen jäljet?</vt:lpstr>
      <vt:lpstr>Kysymys 1</vt:lpstr>
      <vt:lpstr>Kysymys 2</vt:lpstr>
      <vt:lpstr>Kysymys 3</vt:lpstr>
      <vt:lpstr>Kysymys 4</vt:lpstr>
      <vt:lpstr>Kysymys 5</vt:lpstr>
      <vt:lpstr>Kysymys 6</vt:lpstr>
      <vt:lpstr>Kysymys 7</vt:lpstr>
      <vt:lpstr>Kysymys 8</vt:lpstr>
      <vt:lpstr>Miten meni?  Kuinka monta sait oikein?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Tunnistatko jäljestä suurpedon?</dc:title>
  <dc:creator>Ala-Kurikka Iina (Luke)</dc:creator>
  <cp:lastModifiedBy>Ala-Kurikka Iina (Luke)</cp:lastModifiedBy>
  <cp:revision>4</cp:revision>
  <dcterms:created xsi:type="dcterms:W3CDTF">2021-03-31T12:41:26Z</dcterms:created>
  <dcterms:modified xsi:type="dcterms:W3CDTF">2021-08-03T06:02:46Z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</Properties>
</file>