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12"/>
  </p:notesMasterIdLst>
  <p:sldIdLst>
    <p:sldId id="289" r:id="rId5"/>
    <p:sldId id="286" r:id="rId6"/>
    <p:sldId id="285" r:id="rId7"/>
    <p:sldId id="287" r:id="rId8"/>
    <p:sldId id="281" r:id="rId9"/>
    <p:sldId id="288" r:id="rId10"/>
    <p:sldId id="29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3E14B8-863D-65D8-CB70-AE9AD76DDAA6}" name="Ruuskanen Sini (LUKE)" initials="SR" userId="S::sini.ruuskanen@luke.fi::16e13e14-9861-4a05-b65d-4356ee868876" providerId="AD"/>
  <p188:author id="{F8037CE6-7895-8403-E59B-ED32F575E5DA}" name="Puranen Essi (LUKE)" initials="P(" userId="S::essi.puranen@luke.fi::ce588cdf-59e7-4ede-a4c9-b69ca9bafe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F025B-1CEA-4037-BAF5-E5F7523FC11B}" v="9" dt="2026-09-07T08:16:30.527"/>
    <p1510:client id="{B3D777CB-98B6-4B57-A9B3-D7495C81CDC5}" v="3" dt="2026-09-08T07:22:55.146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kanen Olli (LUKE)" userId="fab43c12-db25-47f8-b288-0b5a44cc366a" providerId="ADAL" clId="{5955EC22-476F-4FDA-9BD4-E60FA8D43B22}"/>
    <pc:docChg chg="custSel addSld modSld sldOrd">
      <pc:chgData name="Niskanen Olli (LUKE)" userId="fab43c12-db25-47f8-b288-0b5a44cc366a" providerId="ADAL" clId="{5955EC22-476F-4FDA-9BD4-E60FA8D43B22}" dt="2026-09-08T07:22:55.170" v="1519" actId="27636"/>
      <pc:docMkLst>
        <pc:docMk/>
      </pc:docMkLst>
      <pc:sldChg chg="addSp delSp modSp mod">
        <pc:chgData name="Niskanen Olli (LUKE)" userId="fab43c12-db25-47f8-b288-0b5a44cc366a" providerId="ADAL" clId="{5955EC22-476F-4FDA-9BD4-E60FA8D43B22}" dt="2026-09-07T11:16:47.066" v="1512" actId="27636"/>
        <pc:sldMkLst>
          <pc:docMk/>
          <pc:sldMk cId="2928161557" sldId="281"/>
        </pc:sldMkLst>
        <pc:spChg chg="mod">
          <ac:chgData name="Niskanen Olli (LUKE)" userId="fab43c12-db25-47f8-b288-0b5a44cc366a" providerId="ADAL" clId="{5955EC22-476F-4FDA-9BD4-E60FA8D43B22}" dt="2026-09-07T11:16:47.066" v="1512" actId="27636"/>
          <ac:spMkLst>
            <pc:docMk/>
            <pc:sldMk cId="2928161557" sldId="281"/>
            <ac:spMk id="3" creationId="{4A86C0E2-A6E3-F421-1341-F338B31635B3}"/>
          </ac:spMkLst>
        </pc:spChg>
        <pc:spChg chg="add del mod">
          <ac:chgData name="Niskanen Olli (LUKE)" userId="fab43c12-db25-47f8-b288-0b5a44cc366a" providerId="ADAL" clId="{5955EC22-476F-4FDA-9BD4-E60FA8D43B22}" dt="2026-09-07T11:16:38.944" v="1510" actId="478"/>
          <ac:spMkLst>
            <pc:docMk/>
            <pc:sldMk cId="2928161557" sldId="281"/>
            <ac:spMk id="4" creationId="{B654B5FF-B208-D2DF-BBA1-D9387552ECB7}"/>
          </ac:spMkLst>
        </pc:spChg>
      </pc:sldChg>
      <pc:sldChg chg="modSp mod">
        <pc:chgData name="Niskanen Olli (LUKE)" userId="fab43c12-db25-47f8-b288-0b5a44cc366a" providerId="ADAL" clId="{5955EC22-476F-4FDA-9BD4-E60FA8D43B22}" dt="2026-09-07T08:26:32.049" v="1224" actId="20577"/>
        <pc:sldMkLst>
          <pc:docMk/>
          <pc:sldMk cId="2451098650" sldId="285"/>
        </pc:sldMkLst>
        <pc:spChg chg="mod">
          <ac:chgData name="Niskanen Olli (LUKE)" userId="fab43c12-db25-47f8-b288-0b5a44cc366a" providerId="ADAL" clId="{5955EC22-476F-4FDA-9BD4-E60FA8D43B22}" dt="2026-09-07T08:26:32.049" v="1224" actId="20577"/>
          <ac:spMkLst>
            <pc:docMk/>
            <pc:sldMk cId="2451098650" sldId="285"/>
            <ac:spMk id="3" creationId="{B5383C53-852B-28F9-7657-DEF3799B08CC}"/>
          </ac:spMkLst>
        </pc:spChg>
      </pc:sldChg>
      <pc:sldChg chg="addSp modSp mod">
        <pc:chgData name="Niskanen Olli (LUKE)" userId="fab43c12-db25-47f8-b288-0b5a44cc366a" providerId="ADAL" clId="{5955EC22-476F-4FDA-9BD4-E60FA8D43B22}" dt="2026-09-08T07:22:55.170" v="1519" actId="27636"/>
        <pc:sldMkLst>
          <pc:docMk/>
          <pc:sldMk cId="1044681976" sldId="286"/>
        </pc:sldMkLst>
        <pc:spChg chg="add mod">
          <ac:chgData name="Niskanen Olli (LUKE)" userId="fab43c12-db25-47f8-b288-0b5a44cc366a" providerId="ADAL" clId="{5955EC22-476F-4FDA-9BD4-E60FA8D43B22}" dt="2026-09-07T08:17:00.121" v="1002" actId="14100"/>
          <ac:spMkLst>
            <pc:docMk/>
            <pc:sldMk cId="1044681976" sldId="286"/>
            <ac:spMk id="2" creationId="{984CFBB9-E7F1-E4B1-90E2-30375E9B5AF5}"/>
          </ac:spMkLst>
        </pc:spChg>
        <pc:spChg chg="mod">
          <ac:chgData name="Niskanen Olli (LUKE)" userId="fab43c12-db25-47f8-b288-0b5a44cc366a" providerId="ADAL" clId="{5955EC22-476F-4FDA-9BD4-E60FA8D43B22}" dt="2026-09-08T07:22:55.170" v="1519" actId="27636"/>
          <ac:spMkLst>
            <pc:docMk/>
            <pc:sldMk cId="1044681976" sldId="286"/>
            <ac:spMk id="6" creationId="{1B29D954-C4B5-52B8-BCBA-04FA1C00B38A}"/>
          </ac:spMkLst>
        </pc:spChg>
      </pc:sldChg>
      <pc:sldChg chg="modSp mod">
        <pc:chgData name="Niskanen Olli (LUKE)" userId="fab43c12-db25-47f8-b288-0b5a44cc366a" providerId="ADAL" clId="{5955EC22-476F-4FDA-9BD4-E60FA8D43B22}" dt="2026-09-07T08:27:29.473" v="1290" actId="14100"/>
        <pc:sldMkLst>
          <pc:docMk/>
          <pc:sldMk cId="1521956369" sldId="287"/>
        </pc:sldMkLst>
        <pc:spChg chg="mod">
          <ac:chgData name="Niskanen Olli (LUKE)" userId="fab43c12-db25-47f8-b288-0b5a44cc366a" providerId="ADAL" clId="{5955EC22-476F-4FDA-9BD4-E60FA8D43B22}" dt="2026-09-07T08:27:29.473" v="1290" actId="14100"/>
          <ac:spMkLst>
            <pc:docMk/>
            <pc:sldMk cId="1521956369" sldId="287"/>
            <ac:spMk id="5" creationId="{C0251951-1569-6AA1-12F1-4B19D05C8EBB}"/>
          </ac:spMkLst>
        </pc:spChg>
      </pc:sldChg>
      <pc:sldChg chg="modSp mod">
        <pc:chgData name="Niskanen Olli (LUKE)" userId="fab43c12-db25-47f8-b288-0b5a44cc366a" providerId="ADAL" clId="{5955EC22-476F-4FDA-9BD4-E60FA8D43B22}" dt="2026-09-07T08:20:24.623" v="1101" actId="20577"/>
        <pc:sldMkLst>
          <pc:docMk/>
          <pc:sldMk cId="948717937" sldId="288"/>
        </pc:sldMkLst>
        <pc:spChg chg="mod">
          <ac:chgData name="Niskanen Olli (LUKE)" userId="fab43c12-db25-47f8-b288-0b5a44cc366a" providerId="ADAL" clId="{5955EC22-476F-4FDA-9BD4-E60FA8D43B22}" dt="2026-09-07T08:20:24.623" v="1101" actId="20577"/>
          <ac:spMkLst>
            <pc:docMk/>
            <pc:sldMk cId="948717937" sldId="288"/>
            <ac:spMk id="3" creationId="{91FBB249-F87E-64BB-140D-A2AC941DE624}"/>
          </ac:spMkLst>
        </pc:spChg>
      </pc:sldChg>
      <pc:sldChg chg="addSp delSp modSp new mod ord modClrScheme chgLayout">
        <pc:chgData name="Niskanen Olli (LUKE)" userId="fab43c12-db25-47f8-b288-0b5a44cc366a" providerId="ADAL" clId="{5955EC22-476F-4FDA-9BD4-E60FA8D43B22}" dt="2026-09-07T08:16:50.022" v="1000" actId="20577"/>
        <pc:sldMkLst>
          <pc:docMk/>
          <pc:sldMk cId="3781712824" sldId="289"/>
        </pc:sldMkLst>
        <pc:spChg chg="del mod ord">
          <ac:chgData name="Niskanen Olli (LUKE)" userId="fab43c12-db25-47f8-b288-0b5a44cc366a" providerId="ADAL" clId="{5955EC22-476F-4FDA-9BD4-E60FA8D43B22}" dt="2026-09-07T08:14:06.610" v="909" actId="700"/>
          <ac:spMkLst>
            <pc:docMk/>
            <pc:sldMk cId="3781712824" sldId="289"/>
            <ac:spMk id="2" creationId="{5F2850DC-A0B1-1715-AE8D-DF27B8DF28F8}"/>
          </ac:spMkLst>
        </pc:spChg>
        <pc:spChg chg="del mod ord">
          <ac:chgData name="Niskanen Olli (LUKE)" userId="fab43c12-db25-47f8-b288-0b5a44cc366a" providerId="ADAL" clId="{5955EC22-476F-4FDA-9BD4-E60FA8D43B22}" dt="2026-09-07T08:14:06.610" v="909" actId="700"/>
          <ac:spMkLst>
            <pc:docMk/>
            <pc:sldMk cId="3781712824" sldId="289"/>
            <ac:spMk id="3" creationId="{346BE5F0-8F52-9726-4AB0-1DB1087C3290}"/>
          </ac:spMkLst>
        </pc:spChg>
        <pc:spChg chg="add mod ord">
          <ac:chgData name="Niskanen Olli (LUKE)" userId="fab43c12-db25-47f8-b288-0b5a44cc366a" providerId="ADAL" clId="{5955EC22-476F-4FDA-9BD4-E60FA8D43B22}" dt="2026-09-07T08:16:09.207" v="913" actId="20577"/>
          <ac:spMkLst>
            <pc:docMk/>
            <pc:sldMk cId="3781712824" sldId="289"/>
            <ac:spMk id="4" creationId="{571CEC51-5AD4-B3E6-89D7-7FD69ACCA792}"/>
          </ac:spMkLst>
        </pc:spChg>
        <pc:spChg chg="add mod ord">
          <ac:chgData name="Niskanen Olli (LUKE)" userId="fab43c12-db25-47f8-b288-0b5a44cc366a" providerId="ADAL" clId="{5955EC22-476F-4FDA-9BD4-E60FA8D43B22}" dt="2026-09-07T08:16:50.022" v="1000" actId="20577"/>
          <ac:spMkLst>
            <pc:docMk/>
            <pc:sldMk cId="3781712824" sldId="289"/>
            <ac:spMk id="5" creationId="{1BC84000-64EB-1429-A12F-31C90B2CE09D}"/>
          </ac:spMkLst>
        </pc:spChg>
        <pc:spChg chg="add del mod ord">
          <ac:chgData name="Niskanen Olli (LUKE)" userId="fab43c12-db25-47f8-b288-0b5a44cc366a" providerId="ADAL" clId="{5955EC22-476F-4FDA-9BD4-E60FA8D43B22}" dt="2026-09-07T08:14:39.299" v="910" actId="931"/>
          <ac:spMkLst>
            <pc:docMk/>
            <pc:sldMk cId="3781712824" sldId="289"/>
            <ac:spMk id="6" creationId="{19BFF8AF-F125-335F-AD53-2BCDC4EAF390}"/>
          </ac:spMkLst>
        </pc:spChg>
        <pc:picChg chg="add mod ord">
          <ac:chgData name="Niskanen Olli (LUKE)" userId="fab43c12-db25-47f8-b288-0b5a44cc366a" providerId="ADAL" clId="{5955EC22-476F-4FDA-9BD4-E60FA8D43B22}" dt="2026-09-07T08:14:39.299" v="910" actId="931"/>
          <ac:picMkLst>
            <pc:docMk/>
            <pc:sldMk cId="3781712824" sldId="289"/>
            <ac:picMk id="8" creationId="{836C75C6-3EC4-1362-0882-427B306C41D2}"/>
          </ac:picMkLst>
        </pc:picChg>
      </pc:sldChg>
      <pc:sldChg chg="addSp delSp modSp new mod modClrScheme chgLayout">
        <pc:chgData name="Niskanen Olli (LUKE)" userId="fab43c12-db25-47f8-b288-0b5a44cc366a" providerId="ADAL" clId="{5955EC22-476F-4FDA-9BD4-E60FA8D43B22}" dt="2026-09-07T08:22:02.323" v="1140" actId="20577"/>
        <pc:sldMkLst>
          <pc:docMk/>
          <pc:sldMk cId="2940057764" sldId="290"/>
        </pc:sldMkLst>
        <pc:spChg chg="del mod ord">
          <ac:chgData name="Niskanen Olli (LUKE)" userId="fab43c12-db25-47f8-b288-0b5a44cc366a" providerId="ADAL" clId="{5955EC22-476F-4FDA-9BD4-E60FA8D43B22}" dt="2026-09-07T08:21:27.727" v="1103" actId="700"/>
          <ac:spMkLst>
            <pc:docMk/>
            <pc:sldMk cId="2940057764" sldId="290"/>
            <ac:spMk id="2" creationId="{6A33B1E4-6F62-B3B5-D782-8D4994C01806}"/>
          </ac:spMkLst>
        </pc:spChg>
        <pc:spChg chg="del">
          <ac:chgData name="Niskanen Olli (LUKE)" userId="fab43c12-db25-47f8-b288-0b5a44cc366a" providerId="ADAL" clId="{5955EC22-476F-4FDA-9BD4-E60FA8D43B22}" dt="2026-09-07T08:21:27.727" v="1103" actId="700"/>
          <ac:spMkLst>
            <pc:docMk/>
            <pc:sldMk cId="2940057764" sldId="290"/>
            <ac:spMk id="3" creationId="{95CBFAC4-86BF-4A79-934F-810E5A0828D5}"/>
          </ac:spMkLst>
        </pc:spChg>
        <pc:spChg chg="add mod ord">
          <ac:chgData name="Niskanen Olli (LUKE)" userId="fab43c12-db25-47f8-b288-0b5a44cc366a" providerId="ADAL" clId="{5955EC22-476F-4FDA-9BD4-E60FA8D43B22}" dt="2026-09-07T08:22:02.323" v="1140" actId="20577"/>
          <ac:spMkLst>
            <pc:docMk/>
            <pc:sldMk cId="2940057764" sldId="290"/>
            <ac:spMk id="4" creationId="{08002915-E589-ADA1-46DE-765EF7AF1AFC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lukefinland-my.sharepoint.com/personal/olli_niskanen_luke_fi/Documents/Tiedostot/Lausunnot/2026/Sikarutto/RajoitusalueA_ja_B_peltokasvit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Molemmat!$E$59:$E$69</cx:f>
        <cx:lvl ptCount="11">
          <cx:pt idx="0">Rehunurmi</cx:pt>
          <cx:pt idx="1">Kaura</cx:pt>
          <cx:pt idx="2">Vehnä</cx:pt>
          <cx:pt idx="3">Luonnonhoitonurmi, monimuotoisuus ja kesanto</cx:pt>
          <cx:pt idx="4">Ohra</cx:pt>
          <cx:pt idx="5">Herne ja härkäpapu</cx:pt>
          <cx:pt idx="6">Viherlannoitusnurmi</cx:pt>
          <cx:pt idx="7">Rypsi ja rapsi</cx:pt>
          <cx:pt idx="8">Muut</cx:pt>
          <cx:pt idx="9">Ruis</cx:pt>
          <cx:pt idx="10">Muut viljat</cx:pt>
        </cx:lvl>
      </cx:strDim>
      <cx:numDim type="size">
        <cx:f>Molemmat!$F$59:$F$69</cx:f>
        <cx:lvl ptCount="11" formatCode="0">
          <cx:pt idx="0">13478.280000000006</cx:pt>
          <cx:pt idx="1">8891.2999999999975</cx:pt>
          <cx:pt idx="2">9038.8500000000004</cx:pt>
          <cx:pt idx="3">7661.9999999999991</cx:pt>
          <cx:pt idx="4">3584.2399999999998</cx:pt>
          <cx:pt idx="5">1983.9300000000001</cx:pt>
          <cx:pt idx="6">1299.79</cx:pt>
          <cx:pt idx="7">1157.5</cx:pt>
          <cx:pt idx="8">1862.99</cx:pt>
          <cx:pt idx="9">303.46000000000004</cx:pt>
          <cx:pt idx="10">352.16000000000003</cx:pt>
        </cx:lvl>
      </cx:numDim>
    </cx:data>
  </cx:chartData>
  <cx:chart>
    <cx:plotArea>
      <cx:plotAreaRegion>
        <cx:series layoutId="treemap" uniqueId="{00000000-B90E-4264-8D65-B7527F5F86A8}">
          <cx:dataLabels pos="ctr"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rgbClr val="FFFFFF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fi-FI" sz="1600"/>
              </a:p>
            </cx:txPr>
            <cx:visibility seriesName="0" categoryName="1" value="1"/>
            <cx:separator>, </cx:separator>
            <cx:dataLabel idx="5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400"/>
                  </a:pPr>
                  <a:r>
                    <a:rPr lang="fi-FI" sz="1400"/>
                    <a:t>Herne ja härkäpapu, 1984</a:t>
                  </a:r>
                </a:p>
              </cx:txPr>
              <cx:visibility seriesName="0" categoryName="1" value="1"/>
              <cx:separator>, </cx:separator>
            </cx:dataLabel>
            <cx:dataLabel idx="6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050"/>
                  </a:pPr>
                  <a:r>
                    <a:rPr lang="fi-FI" sz="1050"/>
                    <a:t>Viherlannoitusnurmi, 1300</a:t>
                  </a:r>
                </a:p>
              </cx:txPr>
              <cx:visibility seriesName="0" categoryName="1" value="1"/>
              <cx:separator>, </cx:separator>
            </cx:dataLabel>
            <cx:dataLabel idx="9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1100"/>
                  </a:pPr>
                  <a:r>
                    <a:rPr lang="fi-FI" sz="1100"/>
                    <a:t>Ruis, 303</a:t>
                  </a:r>
                </a:p>
              </cx:txPr>
              <cx:visibility seriesName="0" categoryName="1" value="1"/>
              <cx:separator>, </cx:separator>
            </cx:dataLabel>
            <cx:dataLabel idx="10">
              <cx:txPr>
                <a:bodyPr vertOverflow="overflow" horzOverflow="overflow" wrap="square" lIns="0" tIns="0" rIns="0" bIns="0"/>
                <a:lstStyle/>
                <a:p>
                  <a:pPr algn="ctr" rtl="0">
                    <a:defRPr sz="900"/>
                  </a:pPr>
                  <a:r>
                    <a:rPr lang="fi-FI" sz="900"/>
                    <a:t>Muut viljat, 352</a:t>
                  </a:r>
                </a:p>
              </cx:txPr>
              <cx:visibility seriesName="0" categoryName="1" value="1"/>
              <cx:separator>, </cx:separator>
            </cx:dataLabel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1">
  <cs:axisTitle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bg1">
          <a:lumMod val="65000"/>
        </a:schemeClr>
      </a:solidFill>
      <a:ln>
        <a:solidFill>
          <a:schemeClr val="bg1"/>
        </a:solidFill>
      </a:ln>
    </cs:spPr>
    <cs:defRPr sz="9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75000"/>
            <a:lumOff val="2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  <a:lumOff val="10000"/>
              </a:schemeClr>
            </a:gs>
            <a:gs pos="0">
              <a:schemeClr val="lt1">
                <a:lumMod val="75000"/>
                <a:alpha val="36000"/>
                <a:lumOff val="10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dk1"/>
    </cs:fontRef>
    <cs:spPr>
      <a:ln w="9525" cap="flat">
        <a:solidFill>
          <a:schemeClr val="bg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/>
  </cs:title>
  <cs:trendline>
    <cs:lnRef idx="0"/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defRPr sz="9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91F95-897A-431E-9F8C-8CF6BFAE769A}" type="datetimeFigureOut">
              <a:rPr lang="fi-FI" smtClean="0"/>
              <a:t>8.9.2026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25C2A-4C3A-4305-921E-1B61B72147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055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facebook.com/Luonnonvarakeskus" TargetMode="External"/><Relationship Id="rId7" Type="http://schemas.openxmlformats.org/officeDocument/2006/relationships/hyperlink" Target="https://www.linkedin.com/company/lukefinland" TargetMode="External"/><Relationship Id="rId12" Type="http://schemas.openxmlformats.org/officeDocument/2006/relationships/image" Target="../media/image1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hyperlink" Target="https://bsky.app/profile/luke.fi" TargetMode="External"/><Relationship Id="rId5" Type="http://schemas.openxmlformats.org/officeDocument/2006/relationships/hyperlink" Target="https://www.instagram.com/luonnonvarakeskus" TargetMode="External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hyperlink" Target="https://www.youtube.com/channel/UC7xHn3uDhLTQc-RwLVqDPuA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6" y="-4380"/>
            <a:ext cx="6452160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155AF56-A31D-AC34-A96D-F4846CDDC26B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1CF98-EA7C-8B0A-947F-B01918BA7704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941069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ain 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6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C108CAE-531A-2F11-B128-59A505DDF96C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4022225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4022225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74D0-98FF-0C04-5FB6-A1BFC5C8BEC9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44955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0364" y="-4381"/>
            <a:ext cx="6452161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1"/>
              <a:gd name="connsiteY0" fmla="*/ 3332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3332 h 6853104"/>
              <a:gd name="connsiteX0" fmla="*/ 1075414 w 6452161"/>
              <a:gd name="connsiteY0" fmla="*/ 965 h 6853104"/>
              <a:gd name="connsiteX1" fmla="*/ 6442483 w 6452161"/>
              <a:gd name="connsiteY1" fmla="*/ 0 h 6853104"/>
              <a:gd name="connsiteX2" fmla="*/ 6452161 w 6452161"/>
              <a:gd name="connsiteY2" fmla="*/ 6848738 h 6853104"/>
              <a:gd name="connsiteX3" fmla="*/ 2115854 w 6452161"/>
              <a:gd name="connsiteY3" fmla="*/ 6853104 h 6853104"/>
              <a:gd name="connsiteX4" fmla="*/ 1075414 w 6452161"/>
              <a:gd name="connsiteY4" fmla="*/ 965 h 6853104"/>
              <a:gd name="connsiteX0" fmla="*/ 1075414 w 6452161"/>
              <a:gd name="connsiteY0" fmla="*/ 0 h 6854506"/>
              <a:gd name="connsiteX1" fmla="*/ 6442483 w 6452161"/>
              <a:gd name="connsiteY1" fmla="*/ 1402 h 6854506"/>
              <a:gd name="connsiteX2" fmla="*/ 6452161 w 6452161"/>
              <a:gd name="connsiteY2" fmla="*/ 6850140 h 6854506"/>
              <a:gd name="connsiteX3" fmla="*/ 2115854 w 6452161"/>
              <a:gd name="connsiteY3" fmla="*/ 6854506 h 6854506"/>
              <a:gd name="connsiteX4" fmla="*/ 1075414 w 6452161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1" h="6854506">
                <a:moveTo>
                  <a:pt x="1075414" y="0"/>
                </a:moveTo>
                <a:lnTo>
                  <a:pt x="6442483" y="1402"/>
                </a:lnTo>
                <a:cubicBezTo>
                  <a:pt x="6442483" y="2290390"/>
                  <a:pt x="6452161" y="4561152"/>
                  <a:pt x="6452161" y="6850140"/>
                </a:cubicBezTo>
                <a:lnTo>
                  <a:pt x="2115854" y="6854506"/>
                </a:lnTo>
                <a:cubicBezTo>
                  <a:pt x="-1162154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76D5831-FAEB-D762-1347-1C4F5B8A63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0D24919-5BFC-8DEE-A83F-30E5725F9FB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D1852F-34E2-D70B-1D28-C71DDAAAC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C743D-8F75-16F7-1EF0-58D7ED86505A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396589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19">
            <a:extLst>
              <a:ext uri="{FF2B5EF4-FFF2-40B4-BE49-F238E27FC236}">
                <a16:creationId xmlns:a16="http://schemas.microsoft.com/office/drawing/2014/main" id="{64FABF65-AE4E-3473-F585-FF8B78E6F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52647" y="-4381"/>
            <a:ext cx="6449879" cy="6877396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5414 w 6452160"/>
              <a:gd name="connsiteY0" fmla="*/ 3332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3332 h 6853104"/>
              <a:gd name="connsiteX0" fmla="*/ 1075414 w 6452160"/>
              <a:gd name="connsiteY0" fmla="*/ 965 h 6853104"/>
              <a:gd name="connsiteX1" fmla="*/ 6442482 w 6452160"/>
              <a:gd name="connsiteY1" fmla="*/ 0 h 6853104"/>
              <a:gd name="connsiteX2" fmla="*/ 6452160 w 6452160"/>
              <a:gd name="connsiteY2" fmla="*/ 6848738 h 6853104"/>
              <a:gd name="connsiteX3" fmla="*/ 2115853 w 6452160"/>
              <a:gd name="connsiteY3" fmla="*/ 6853104 h 6853104"/>
              <a:gd name="connsiteX4" fmla="*/ 1075414 w 6452160"/>
              <a:gd name="connsiteY4" fmla="*/ 965 h 6853104"/>
              <a:gd name="connsiteX0" fmla="*/ 1077883 w 6449879"/>
              <a:gd name="connsiteY0" fmla="*/ 0 h 6854506"/>
              <a:gd name="connsiteX1" fmla="*/ 6440201 w 6449879"/>
              <a:gd name="connsiteY1" fmla="*/ 1402 h 6854506"/>
              <a:gd name="connsiteX2" fmla="*/ 6449879 w 6449879"/>
              <a:gd name="connsiteY2" fmla="*/ 6850140 h 6854506"/>
              <a:gd name="connsiteX3" fmla="*/ 2113572 w 6449879"/>
              <a:gd name="connsiteY3" fmla="*/ 6854506 h 6854506"/>
              <a:gd name="connsiteX4" fmla="*/ 1077883 w 6449879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9879" h="6854506">
                <a:moveTo>
                  <a:pt x="1077883" y="0"/>
                </a:moveTo>
                <a:lnTo>
                  <a:pt x="6440201" y="1402"/>
                </a:lnTo>
                <a:cubicBezTo>
                  <a:pt x="6440201" y="2290390"/>
                  <a:pt x="6449879" y="4561152"/>
                  <a:pt x="6449879" y="6850140"/>
                </a:cubicBezTo>
                <a:lnTo>
                  <a:pt x="2113572" y="6854506"/>
                </a:lnTo>
                <a:cubicBezTo>
                  <a:pt x="-1164436" y="4556080"/>
                  <a:pt x="103765" y="947525"/>
                  <a:pt x="10778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C0511E0-E385-8287-5468-79D378D5184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695F0B5-CB5F-EDDA-891B-D132356EF1C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2CB3F1C-E650-1AC6-5879-D680FF9DD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1"/>
            <a:ext cx="4022225" cy="4254955"/>
          </a:xfrm>
        </p:spPr>
        <p:txBody>
          <a:bodyPr lIns="0" tIns="0" rIns="0" bIns="0" anchor="ctr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040E23-97AA-4634-CEF9-78D87586422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1834436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tional Sub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4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4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CC208CF-C683-7F4B-8E58-D159D87C1AC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DAE101-447B-59DC-AE63-80E57F12A79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25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ptional Subtitle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41CCDDB-BDB2-819A-C837-B74F4C57CF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989F76-F7EF-3CB3-2237-D2E423706F7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5123-52F5-D968-9A02-2E0FDFC9308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829640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5E23DC-2722-A0C0-BBCA-5CCFE1ECAEF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02FEF18-5EC3-9628-4CBF-FC62774F5ED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766C87-F1E1-9309-9339-AB238743CBB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4114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Aqu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6BDE425-6243-F688-6B43-D27356BCC8E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6E9E228-EE40-2622-DAE9-63010BAC5236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CF70A-B378-4069-B7AB-8B983E3C094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46404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parator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223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l">
              <a:defRPr sz="4000" b="1">
                <a:solidFill>
                  <a:schemeClr val="accent3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CEB6E3-6FFE-4679-85ED-C53932D040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223" y="4519282"/>
            <a:ext cx="10645200" cy="743719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A52D91B-FF8B-CA8C-FE73-DDF301D7790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EC52448C-7DA4-CDD3-C8F2-DA894A2B312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C2A1C5-2011-BCC3-A422-C04A5E1515DC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2885472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Image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of Rectangle 26">
            <a:extLst>
              <a:ext uri="{FF2B5EF4-FFF2-40B4-BE49-F238E27FC236}">
                <a16:creationId xmlns:a16="http://schemas.microsoft.com/office/drawing/2014/main" id="{3334CA40-4FB0-DB09-77CD-63F4A902A2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7" name="Round Diagonal Corner of Rectangle 26">
            <a:extLst>
              <a:ext uri="{FF2B5EF4-FFF2-40B4-BE49-F238E27FC236}">
                <a16:creationId xmlns:a16="http://schemas.microsoft.com/office/drawing/2014/main" id="{9DB6D8E9-B9F0-CE81-73BD-BF709D1BB77D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bg1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Add text here and insert background photo &gt; format background &gt; picture fill  </a:t>
            </a:r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5E9816B-5E4B-52AD-BF8F-C14821B8C42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9B2622-046C-3351-0EA9-D8478965B1BB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64125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Image Dark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of Rectangle 23">
            <a:extLst>
              <a:ext uri="{FF2B5EF4-FFF2-40B4-BE49-F238E27FC236}">
                <a16:creationId xmlns:a16="http://schemas.microsoft.com/office/drawing/2014/main" id="{AA4B2B03-0EB2-502D-73B2-1D560D36130A}"/>
              </a:ext>
            </a:extLst>
          </p:cNvPr>
          <p:cNvSpPr/>
          <p:nvPr userDrawn="1"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24" name="Round Diagonal Corner of Rectangle 23">
            <a:extLst>
              <a:ext uri="{FF2B5EF4-FFF2-40B4-BE49-F238E27FC236}">
                <a16:creationId xmlns:a16="http://schemas.microsoft.com/office/drawing/2014/main" id="{7D6F10EB-0AE2-1716-215A-838A4A4C1845}"/>
              </a:ext>
            </a:extLst>
          </p:cNvPr>
          <p:cNvSpPr/>
          <p:nvPr/>
        </p:nvSpPr>
        <p:spPr>
          <a:xfrm flipH="1">
            <a:off x="858986" y="2438400"/>
            <a:ext cx="10474028" cy="1981200"/>
          </a:xfrm>
          <a:prstGeom prst="round2DiagRect">
            <a:avLst>
              <a:gd name="adj1" fmla="val 28667"/>
              <a:gd name="adj2" fmla="val 0"/>
            </a:avLst>
          </a:prstGeom>
          <a:solidFill>
            <a:schemeClr val="accent2"/>
          </a:solidFill>
          <a:ln w="63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l"/>
            <a:endParaRPr lang="fi-FI"/>
          </a:p>
        </p:txBody>
      </p:sp>
      <p:sp>
        <p:nvSpPr>
          <p:cNvPr id="25" name="Otsikko 1">
            <a:extLst>
              <a:ext uri="{FF2B5EF4-FFF2-40B4-BE49-F238E27FC236}">
                <a16:creationId xmlns:a16="http://schemas.microsoft.com/office/drawing/2014/main" id="{D4564AF8-8CBE-B753-9EAE-5C72A5953A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56000" y="2701960"/>
            <a:ext cx="10080000" cy="1454080"/>
          </a:xfrm>
        </p:spPr>
        <p:txBody>
          <a:bodyPr lIns="0" tIns="0" rIns="0" bIns="0" anchor="ctr">
            <a:no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text here and insert background photo &gt; format background &gt; picture fill </a:t>
            </a:r>
            <a:endParaRPr lang="fi-FI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0EB92C-8B0C-4331-80C2-02F160D1A9F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CBF6EB-06EB-E2E0-D0BE-D8E8AD2602FF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4213824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vents Oran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5F1058-8F0D-C33F-420C-38601D98418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AECEF2-CC53-885F-A3B8-6307CCC6A3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4363ED-890B-B321-354D-589240941BED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E82B4A-2150-CD3A-FC5E-E73E8571AC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2177040" y="807674"/>
            <a:ext cx="1992313" cy="9826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 b="1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background photo &gt; format background     &gt; picture fill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50737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vents Whi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40FD203-CAC2-643E-8172-D22E50977E4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3772686-12D4-3EB4-CA5A-833BA5B765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005C2AC-12E4-66C4-77B9-F311E3E8B57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BD09B00-E6C7-C281-757F-1CE13575AA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9777" y="1352777"/>
            <a:ext cx="4152447" cy="4152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160AA8-94C4-2798-B04D-A7FCA8E393A6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897645-0384-154D-8518-0E24B23776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2177040" y="807674"/>
            <a:ext cx="1992313" cy="9826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 b="1"/>
            </a:lvl1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Insert background photo &gt; format background     &gt; picture fill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7148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11114202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708450-E2FE-98F5-5E97-3464A5E74E2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10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1581785"/>
            <a:ext cx="5422208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D198DD-87F9-D33D-5C92-D62C7083EC79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52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77EC57-4060-F6E1-6B86-21D11FFC125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40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two columns Biling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5421754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2" name="Tekstin paikkamerkki 2">
            <a:extLst>
              <a:ext uri="{FF2B5EF4-FFF2-40B4-BE49-F238E27FC236}">
                <a16:creationId xmlns:a16="http://schemas.microsoft.com/office/drawing/2014/main" id="{ACD1B3C7-FDE7-42CA-C4DD-F19B3BDA51A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03735" y="2275113"/>
            <a:ext cx="5422208" cy="34834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AD6C-5FB2-8686-97C9-6E00FC0D45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7197B8D-4AFD-236B-8BFB-B8BFA6EE43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88528" y="1719491"/>
            <a:ext cx="5426075" cy="446088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E259DE-B947-EB21-6ECE-BDA365A4D3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8075" y="501650"/>
            <a:ext cx="5437188" cy="94615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3200" b="1"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8BDE1BF-256C-24A7-A840-766892226C2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43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9">
            <a:extLst>
              <a:ext uri="{FF2B5EF4-FFF2-40B4-BE49-F238E27FC236}">
                <a16:creationId xmlns:a16="http://schemas.microsoft.com/office/drawing/2014/main" id="{D20C9294-32F3-3743-2EBC-49C6180E4D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8211" y="-19540"/>
            <a:ext cx="3868280" cy="6884205"/>
          </a:xfrm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655470 w 3864313"/>
              <a:gd name="connsiteY0" fmla="*/ 2766 h 6865248"/>
              <a:gd name="connsiteX1" fmla="*/ 3846819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64313"/>
              <a:gd name="connsiteY0" fmla="*/ 2766 h 6865248"/>
              <a:gd name="connsiteX1" fmla="*/ 3850132 w 3864313"/>
              <a:gd name="connsiteY1" fmla="*/ 0 h 6865248"/>
              <a:gd name="connsiteX2" fmla="*/ 3864313 w 3864313"/>
              <a:gd name="connsiteY2" fmla="*/ 6865248 h 6865248"/>
              <a:gd name="connsiteX3" fmla="*/ 655470 w 3864313"/>
              <a:gd name="connsiteY3" fmla="*/ 6860766 h 6865248"/>
              <a:gd name="connsiteX4" fmla="*/ 0 w 3864313"/>
              <a:gd name="connsiteY4" fmla="*/ 3408168 h 6865248"/>
              <a:gd name="connsiteX5" fmla="*/ 655470 w 3864313"/>
              <a:gd name="connsiteY5" fmla="*/ 2766 h 6865248"/>
              <a:gd name="connsiteX0" fmla="*/ 655470 w 3870939"/>
              <a:gd name="connsiteY0" fmla="*/ 2766 h 6860766"/>
              <a:gd name="connsiteX1" fmla="*/ 385013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3422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70939"/>
              <a:gd name="connsiteY0" fmla="*/ 2766 h 6860766"/>
              <a:gd name="connsiteX1" fmla="*/ 3866080 w 3870939"/>
              <a:gd name="connsiteY1" fmla="*/ 0 h 6860766"/>
              <a:gd name="connsiteX2" fmla="*/ 3870939 w 3870939"/>
              <a:gd name="connsiteY2" fmla="*/ 6858644 h 6860766"/>
              <a:gd name="connsiteX3" fmla="*/ 655470 w 3870939"/>
              <a:gd name="connsiteY3" fmla="*/ 6860766 h 6860766"/>
              <a:gd name="connsiteX4" fmla="*/ 0 w 3870939"/>
              <a:gd name="connsiteY4" fmla="*/ 3408168 h 6860766"/>
              <a:gd name="connsiteX5" fmla="*/ 655470 w 3870939"/>
              <a:gd name="connsiteY5" fmla="*/ 2766 h 6860766"/>
              <a:gd name="connsiteX0" fmla="*/ 655470 w 3868280"/>
              <a:gd name="connsiteY0" fmla="*/ 2766 h 6860766"/>
              <a:gd name="connsiteX1" fmla="*/ 3866080 w 3868280"/>
              <a:gd name="connsiteY1" fmla="*/ 0 h 6860766"/>
              <a:gd name="connsiteX2" fmla="*/ 3868280 w 3868280"/>
              <a:gd name="connsiteY2" fmla="*/ 6858644 h 6860766"/>
              <a:gd name="connsiteX3" fmla="*/ 655470 w 3868280"/>
              <a:gd name="connsiteY3" fmla="*/ 6860766 h 6860766"/>
              <a:gd name="connsiteX4" fmla="*/ 0 w 3868280"/>
              <a:gd name="connsiteY4" fmla="*/ 3408168 h 6860766"/>
              <a:gd name="connsiteX5" fmla="*/ 655470 w 3868280"/>
              <a:gd name="connsiteY5" fmla="*/ 2766 h 6860766"/>
              <a:gd name="connsiteX0" fmla="*/ 655470 w 3868280"/>
              <a:gd name="connsiteY0" fmla="*/ 2766 h 6861293"/>
              <a:gd name="connsiteX1" fmla="*/ 3866080 w 3868280"/>
              <a:gd name="connsiteY1" fmla="*/ 0 h 6861293"/>
              <a:gd name="connsiteX2" fmla="*/ 3868280 w 3868280"/>
              <a:gd name="connsiteY2" fmla="*/ 6861293 h 6861293"/>
              <a:gd name="connsiteX3" fmla="*/ 655470 w 3868280"/>
              <a:gd name="connsiteY3" fmla="*/ 6860766 h 6861293"/>
              <a:gd name="connsiteX4" fmla="*/ 0 w 3868280"/>
              <a:gd name="connsiteY4" fmla="*/ 3408168 h 6861293"/>
              <a:gd name="connsiteX5" fmla="*/ 655470 w 3868280"/>
              <a:gd name="connsiteY5" fmla="*/ 2766 h 6861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8280" h="6861293">
                <a:moveTo>
                  <a:pt x="655470" y="2766"/>
                </a:moveTo>
                <a:lnTo>
                  <a:pt x="3866080" y="0"/>
                </a:lnTo>
                <a:cubicBezTo>
                  <a:pt x="3866080" y="2288988"/>
                  <a:pt x="3868280" y="4572305"/>
                  <a:pt x="3868280" y="6861293"/>
                </a:cubicBezTo>
                <a:lnTo>
                  <a:pt x="655470" y="6860766"/>
                </a:lnTo>
                <a:cubicBezTo>
                  <a:pt x="198236" y="5582305"/>
                  <a:pt x="0" y="4551168"/>
                  <a:pt x="0" y="3408168"/>
                </a:cubicBezTo>
                <a:cubicBezTo>
                  <a:pt x="0" y="2265168"/>
                  <a:pt x="220665" y="997682"/>
                  <a:pt x="655470" y="27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/>
              <a:t>Kuva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2966244-8391-BABF-2B5F-5DFFA4F77E2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7359865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662FC35C-828D-186A-280E-A30E6FED7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581785"/>
            <a:ext cx="7359865" cy="417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87776-1589-F674-BB26-C6BDF27AB2C8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3648733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631D5EF6-CBFB-718A-BB0E-545D3AB10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7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E938141-0077-3FCF-CB74-746E4EB1E41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28AFBB5-0A0B-E7D5-385D-3F795B8FA7CA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546" y="5903550"/>
            <a:ext cx="833511" cy="55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206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A8B4-391A-4168-8396-5E9B5ABA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0" y="1304672"/>
            <a:ext cx="10645200" cy="2903494"/>
          </a:xfrm>
        </p:spPr>
        <p:txBody>
          <a:bodyPr lIns="0" tIns="0" rIns="0" bIns="0" anchor="b">
            <a:noAutofit/>
          </a:bodyPr>
          <a:lstStyle>
            <a:lvl1pPr algn="ctr"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15AD0E0-F7C4-653F-0603-26FD1336574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2E103BA-F7F1-2837-BBCD-C6CB17B1256A}"/>
              </a:ext>
            </a:extLst>
          </p:cNvPr>
          <p:cNvSpPr txBox="1"/>
          <p:nvPr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A01329-B7B8-F64B-1675-8CCB89024290}"/>
              </a:ext>
            </a:extLst>
          </p:cNvPr>
          <p:cNvSpPr txBox="1"/>
          <p:nvPr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D41E3CC-391B-EA46-5930-CCE424AE59D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46" y="5903552"/>
            <a:ext cx="831600" cy="5575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D3FD37-E82C-6BD2-A1C3-CCBF82F89C76}"/>
              </a:ext>
            </a:extLst>
          </p:cNvPr>
          <p:cNvSpPr txBox="1"/>
          <p:nvPr userDrawn="1"/>
        </p:nvSpPr>
        <p:spPr>
          <a:xfrm>
            <a:off x="3048000" y="5260940"/>
            <a:ext cx="6096000" cy="4616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kumimoji="0" lang="en-GB" sz="24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luke.fi</a:t>
            </a:r>
            <a:endParaRPr lang="en-GB" sz="1400" b="0" noProof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7C36A5-939B-EBA5-98D2-9CD612128690}"/>
              </a:ext>
            </a:extLst>
          </p:cNvPr>
          <p:cNvSpPr txBox="1"/>
          <p:nvPr userDrawn="1"/>
        </p:nvSpPr>
        <p:spPr>
          <a:xfrm>
            <a:off x="9043416" y="6089904"/>
            <a:ext cx="2832384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r"/>
            <a:r>
              <a:rPr lang="fi-FI" sz="1000"/>
              <a:t>© Luonnonvarakeskus</a:t>
            </a:r>
          </a:p>
          <a:p>
            <a:pPr algn="r"/>
            <a:r>
              <a:rPr lang="fi-FI" sz="1000"/>
              <a:t>© Natural Resources Institute Finland</a:t>
            </a:r>
          </a:p>
          <a:p>
            <a:pPr algn="r"/>
            <a:r>
              <a:rPr lang="fi-FI" sz="1000"/>
              <a:t>© </a:t>
            </a:r>
            <a:r>
              <a:rPr lang="fi-FI" sz="1000" err="1"/>
              <a:t>Naturresursinstitutet</a:t>
            </a:r>
            <a:endParaRPr lang="fi-FI" sz="1000"/>
          </a:p>
        </p:txBody>
      </p:sp>
      <p:pic>
        <p:nvPicPr>
          <p:cNvPr id="11" name="Graphic 10">
            <a:hlinkClick r:id="rId3"/>
            <a:extLst>
              <a:ext uri="{FF2B5EF4-FFF2-40B4-BE49-F238E27FC236}">
                <a16:creationId xmlns:a16="http://schemas.microsoft.com/office/drawing/2014/main" id="{F869DDEF-1684-4124-9CAD-B05AB0B6B1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69624" y="4607081"/>
            <a:ext cx="505814" cy="505814"/>
          </a:xfrm>
          <a:prstGeom prst="rect">
            <a:avLst/>
          </a:prstGeom>
        </p:spPr>
      </p:pic>
      <p:pic>
        <p:nvPicPr>
          <p:cNvPr id="12" name="Graphic 11">
            <a:hlinkClick r:id="rId5"/>
            <a:extLst>
              <a:ext uri="{FF2B5EF4-FFF2-40B4-BE49-F238E27FC236}">
                <a16:creationId xmlns:a16="http://schemas.microsoft.com/office/drawing/2014/main" id="{266C6162-485D-3522-5CB1-1A6D72F375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3784" y="4607081"/>
            <a:ext cx="505814" cy="505814"/>
          </a:xfrm>
          <a:prstGeom prst="rect">
            <a:avLst/>
          </a:prstGeom>
        </p:spPr>
      </p:pic>
      <p:pic>
        <p:nvPicPr>
          <p:cNvPr id="13" name="Graphic 12">
            <a:hlinkClick r:id="rId7"/>
            <a:extLst>
              <a:ext uri="{FF2B5EF4-FFF2-40B4-BE49-F238E27FC236}">
                <a16:creationId xmlns:a16="http://schemas.microsoft.com/office/drawing/2014/main" id="{815587BA-2C9E-D6EB-F895-465E33219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2104" y="4607081"/>
            <a:ext cx="505814" cy="505814"/>
          </a:xfrm>
          <a:prstGeom prst="rect">
            <a:avLst/>
          </a:prstGeom>
        </p:spPr>
      </p:pic>
      <p:pic>
        <p:nvPicPr>
          <p:cNvPr id="15" name="Graphic 14">
            <a:hlinkClick r:id="rId9"/>
            <a:extLst>
              <a:ext uri="{FF2B5EF4-FFF2-40B4-BE49-F238E27FC236}">
                <a16:creationId xmlns:a16="http://schemas.microsoft.com/office/drawing/2014/main" id="{57A4AC45-38E4-A47D-6D29-008E079C62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85464" y="4607081"/>
            <a:ext cx="505814" cy="505814"/>
          </a:xfrm>
          <a:prstGeom prst="rect">
            <a:avLst/>
          </a:prstGeom>
        </p:spPr>
      </p:pic>
      <p:pic>
        <p:nvPicPr>
          <p:cNvPr id="5" name="Graphic 4">
            <a:hlinkClick r:id="rId11"/>
            <a:extLst>
              <a:ext uri="{FF2B5EF4-FFF2-40B4-BE49-F238E27FC236}">
                <a16:creationId xmlns:a16="http://schemas.microsoft.com/office/drawing/2014/main" id="{2E786217-1BA7-FADB-18E6-EF7BE1B025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37944" y="4607081"/>
            <a:ext cx="507600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73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9C38F43-DA14-4CCD-93C1-5D100088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1" y="502285"/>
            <a:ext cx="11114202" cy="9455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51044F-A89D-4DFC-A7B9-62F6E032C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621" y="1581784"/>
            <a:ext cx="11114202" cy="4422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35CB8F-584D-2D0F-F6D9-69F8641F31A2}"/>
              </a:ext>
            </a:extLst>
          </p:cNvPr>
          <p:cNvSpPr txBox="1"/>
          <p:nvPr userDrawn="1"/>
        </p:nvSpPr>
        <p:spPr>
          <a:xfrm rot="16200000">
            <a:off x="11407920" y="562628"/>
            <a:ext cx="982600" cy="249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© Luke</a:t>
            </a:r>
          </a:p>
        </p:txBody>
      </p:sp>
    </p:spTree>
    <p:extLst>
      <p:ext uri="{BB962C8B-B14F-4D97-AF65-F5344CB8AC3E}">
        <p14:creationId xmlns:p14="http://schemas.microsoft.com/office/powerpoint/2010/main" val="68482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n paikkamerkki 7">
            <a:extLst>
              <a:ext uri="{FF2B5EF4-FFF2-40B4-BE49-F238E27FC236}">
                <a16:creationId xmlns:a16="http://schemas.microsoft.com/office/drawing/2014/main" id="{836C75C6-3EC4-1362-0882-427B306C41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1" r="14811"/>
          <a:stretch>
            <a:fillRect/>
          </a:stretch>
        </p:blipFill>
        <p:spPr>
          <a:custGeom>
            <a:avLst/>
            <a:gdLst>
              <a:gd name="connsiteX0" fmla="*/ 0 w 3431705"/>
              <a:gd name="connsiteY0" fmla="*/ 0 h 6858000"/>
              <a:gd name="connsiteX1" fmla="*/ 3431705 w 3431705"/>
              <a:gd name="connsiteY1" fmla="*/ 0 h 6858000"/>
              <a:gd name="connsiteX2" fmla="*/ 3431705 w 3431705"/>
              <a:gd name="connsiteY2" fmla="*/ 6858000 h 6858000"/>
              <a:gd name="connsiteX3" fmla="*/ 0 w 3431705"/>
              <a:gd name="connsiteY3" fmla="*/ 6858000 h 6858000"/>
              <a:gd name="connsiteX4" fmla="*/ 0 w 3431705"/>
              <a:gd name="connsiteY4" fmla="*/ 0 h 6858000"/>
              <a:gd name="connsiteX0" fmla="*/ 3157 w 3434862"/>
              <a:gd name="connsiteY0" fmla="*/ 0 h 6858000"/>
              <a:gd name="connsiteX1" fmla="*/ 3434862 w 3434862"/>
              <a:gd name="connsiteY1" fmla="*/ 0 h 6858000"/>
              <a:gd name="connsiteX2" fmla="*/ 3434862 w 3434862"/>
              <a:gd name="connsiteY2" fmla="*/ 6858000 h 6858000"/>
              <a:gd name="connsiteX3" fmla="*/ 3157 w 3434862"/>
              <a:gd name="connsiteY3" fmla="*/ 6858000 h 6858000"/>
              <a:gd name="connsiteX4" fmla="*/ 0 w 3434862"/>
              <a:gd name="connsiteY4" fmla="*/ 3124200 h 6858000"/>
              <a:gd name="connsiteX5" fmla="*/ 3157 w 3434862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671373 w 4103078"/>
              <a:gd name="connsiteY0" fmla="*/ 0 h 6858000"/>
              <a:gd name="connsiteX1" fmla="*/ 4103078 w 4103078"/>
              <a:gd name="connsiteY1" fmla="*/ 0 h 6858000"/>
              <a:gd name="connsiteX2" fmla="*/ 4103078 w 4103078"/>
              <a:gd name="connsiteY2" fmla="*/ 6858000 h 6858000"/>
              <a:gd name="connsiteX3" fmla="*/ 671373 w 4103078"/>
              <a:gd name="connsiteY3" fmla="*/ 6858000 h 6858000"/>
              <a:gd name="connsiteX4" fmla="*/ 0 w 4103078"/>
              <a:gd name="connsiteY4" fmla="*/ 3528646 h 6858000"/>
              <a:gd name="connsiteX5" fmla="*/ 671373 w 4103078"/>
              <a:gd name="connsiteY5" fmla="*/ 0 h 6858000"/>
              <a:gd name="connsiteX0" fmla="*/ 758837 w 4190542"/>
              <a:gd name="connsiteY0" fmla="*/ 0 h 6858000"/>
              <a:gd name="connsiteX1" fmla="*/ 4190542 w 4190542"/>
              <a:gd name="connsiteY1" fmla="*/ 0 h 6858000"/>
              <a:gd name="connsiteX2" fmla="*/ 4190542 w 4190542"/>
              <a:gd name="connsiteY2" fmla="*/ 6858000 h 6858000"/>
              <a:gd name="connsiteX3" fmla="*/ 758837 w 4190542"/>
              <a:gd name="connsiteY3" fmla="*/ 6858000 h 6858000"/>
              <a:gd name="connsiteX4" fmla="*/ 0 w 4190542"/>
              <a:gd name="connsiteY4" fmla="*/ 3548525 h 6858000"/>
              <a:gd name="connsiteX5" fmla="*/ 758837 w 4190542"/>
              <a:gd name="connsiteY5" fmla="*/ 0 h 6858000"/>
              <a:gd name="connsiteX0" fmla="*/ 647519 w 4079224"/>
              <a:gd name="connsiteY0" fmla="*/ 0 h 6858000"/>
              <a:gd name="connsiteX1" fmla="*/ 4079224 w 4079224"/>
              <a:gd name="connsiteY1" fmla="*/ 0 h 6858000"/>
              <a:gd name="connsiteX2" fmla="*/ 4079224 w 4079224"/>
              <a:gd name="connsiteY2" fmla="*/ 6858000 h 6858000"/>
              <a:gd name="connsiteX3" fmla="*/ 647519 w 4079224"/>
              <a:gd name="connsiteY3" fmla="*/ 6858000 h 6858000"/>
              <a:gd name="connsiteX4" fmla="*/ 0 w 4079224"/>
              <a:gd name="connsiteY4" fmla="*/ 3528647 h 6858000"/>
              <a:gd name="connsiteX5" fmla="*/ 647519 w 4079224"/>
              <a:gd name="connsiteY5" fmla="*/ 0 h 6858000"/>
              <a:gd name="connsiteX0" fmla="*/ 648002 w 4079707"/>
              <a:gd name="connsiteY0" fmla="*/ 0 h 6858000"/>
              <a:gd name="connsiteX1" fmla="*/ 4079707 w 4079707"/>
              <a:gd name="connsiteY1" fmla="*/ 0 h 6858000"/>
              <a:gd name="connsiteX2" fmla="*/ 4079707 w 4079707"/>
              <a:gd name="connsiteY2" fmla="*/ 6858000 h 6858000"/>
              <a:gd name="connsiteX3" fmla="*/ 648002 w 4079707"/>
              <a:gd name="connsiteY3" fmla="*/ 6858000 h 6858000"/>
              <a:gd name="connsiteX4" fmla="*/ 483 w 4079707"/>
              <a:gd name="connsiteY4" fmla="*/ 3528647 h 6858000"/>
              <a:gd name="connsiteX5" fmla="*/ 648002 w 4079707"/>
              <a:gd name="connsiteY5" fmla="*/ 0 h 6858000"/>
              <a:gd name="connsiteX0" fmla="*/ 647524 w 4079229"/>
              <a:gd name="connsiteY0" fmla="*/ 0 h 6858000"/>
              <a:gd name="connsiteX1" fmla="*/ 4079229 w 4079229"/>
              <a:gd name="connsiteY1" fmla="*/ 0 h 6858000"/>
              <a:gd name="connsiteX2" fmla="*/ 4079229 w 4079229"/>
              <a:gd name="connsiteY2" fmla="*/ 6858000 h 6858000"/>
              <a:gd name="connsiteX3" fmla="*/ 647524 w 4079229"/>
              <a:gd name="connsiteY3" fmla="*/ 6858000 h 6858000"/>
              <a:gd name="connsiteX4" fmla="*/ 5 w 4079229"/>
              <a:gd name="connsiteY4" fmla="*/ 3528647 h 6858000"/>
              <a:gd name="connsiteX5" fmla="*/ 647524 w 4079229"/>
              <a:gd name="connsiteY5" fmla="*/ 0 h 6858000"/>
              <a:gd name="connsiteX0" fmla="*/ 655474 w 4087179"/>
              <a:gd name="connsiteY0" fmla="*/ 0 h 6858000"/>
              <a:gd name="connsiteX1" fmla="*/ 4087179 w 4087179"/>
              <a:gd name="connsiteY1" fmla="*/ 0 h 6858000"/>
              <a:gd name="connsiteX2" fmla="*/ 4087179 w 4087179"/>
              <a:gd name="connsiteY2" fmla="*/ 6858000 h 6858000"/>
              <a:gd name="connsiteX3" fmla="*/ 655474 w 4087179"/>
              <a:gd name="connsiteY3" fmla="*/ 6858000 h 6858000"/>
              <a:gd name="connsiteX4" fmla="*/ 4 w 4087179"/>
              <a:gd name="connsiteY4" fmla="*/ 3405402 h 6858000"/>
              <a:gd name="connsiteX5" fmla="*/ 655474 w 4087179"/>
              <a:gd name="connsiteY5" fmla="*/ 0 h 6858000"/>
              <a:gd name="connsiteX0" fmla="*/ 655836 w 4087541"/>
              <a:gd name="connsiteY0" fmla="*/ 0 h 6858000"/>
              <a:gd name="connsiteX1" fmla="*/ 4087541 w 4087541"/>
              <a:gd name="connsiteY1" fmla="*/ 0 h 6858000"/>
              <a:gd name="connsiteX2" fmla="*/ 4087541 w 4087541"/>
              <a:gd name="connsiteY2" fmla="*/ 6858000 h 6858000"/>
              <a:gd name="connsiteX3" fmla="*/ 655836 w 4087541"/>
              <a:gd name="connsiteY3" fmla="*/ 6858000 h 6858000"/>
              <a:gd name="connsiteX4" fmla="*/ 366 w 4087541"/>
              <a:gd name="connsiteY4" fmla="*/ 3405402 h 6858000"/>
              <a:gd name="connsiteX5" fmla="*/ 655836 w 4087541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4087180"/>
              <a:gd name="connsiteY0" fmla="*/ 0 h 6858000"/>
              <a:gd name="connsiteX1" fmla="*/ 4087180 w 4087180"/>
              <a:gd name="connsiteY1" fmla="*/ 0 h 6858000"/>
              <a:gd name="connsiteX2" fmla="*/ 4087180 w 4087180"/>
              <a:gd name="connsiteY2" fmla="*/ 6858000 h 6858000"/>
              <a:gd name="connsiteX3" fmla="*/ 655475 w 4087180"/>
              <a:gd name="connsiteY3" fmla="*/ 6858000 h 6858000"/>
              <a:gd name="connsiteX4" fmla="*/ 5 w 4087180"/>
              <a:gd name="connsiteY4" fmla="*/ 3405402 h 6858000"/>
              <a:gd name="connsiteX5" fmla="*/ 655475 w 4087180"/>
              <a:gd name="connsiteY5" fmla="*/ 0 h 6858000"/>
              <a:gd name="connsiteX0" fmla="*/ 655475 w 6086309"/>
              <a:gd name="connsiteY0" fmla="*/ 4483 h 6862483"/>
              <a:gd name="connsiteX1" fmla="*/ 6086309 w 6086309"/>
              <a:gd name="connsiteY1" fmla="*/ 0 h 6862483"/>
              <a:gd name="connsiteX2" fmla="*/ 4087180 w 6086309"/>
              <a:gd name="connsiteY2" fmla="*/ 6862483 h 6862483"/>
              <a:gd name="connsiteX3" fmla="*/ 655475 w 6086309"/>
              <a:gd name="connsiteY3" fmla="*/ 6862483 h 6862483"/>
              <a:gd name="connsiteX4" fmla="*/ 5 w 6086309"/>
              <a:gd name="connsiteY4" fmla="*/ 3409885 h 6862483"/>
              <a:gd name="connsiteX5" fmla="*/ 655475 w 6086309"/>
              <a:gd name="connsiteY5" fmla="*/ 4483 h 6862483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5 w 6086310"/>
              <a:gd name="connsiteY0" fmla="*/ 4483 h 6866965"/>
              <a:gd name="connsiteX1" fmla="*/ 6086309 w 6086310"/>
              <a:gd name="connsiteY1" fmla="*/ 0 h 6866965"/>
              <a:gd name="connsiteX2" fmla="*/ 6086310 w 6086310"/>
              <a:gd name="connsiteY2" fmla="*/ 6866965 h 6866965"/>
              <a:gd name="connsiteX3" fmla="*/ 655475 w 6086310"/>
              <a:gd name="connsiteY3" fmla="*/ 6862483 h 6866965"/>
              <a:gd name="connsiteX4" fmla="*/ 5 w 6086310"/>
              <a:gd name="connsiteY4" fmla="*/ 3409885 h 6866965"/>
              <a:gd name="connsiteX5" fmla="*/ 655475 w 6086310"/>
              <a:gd name="connsiteY5" fmla="*/ 4483 h 6866965"/>
              <a:gd name="connsiteX0" fmla="*/ 655470 w 6086305"/>
              <a:gd name="connsiteY0" fmla="*/ 4483 h 6866965"/>
              <a:gd name="connsiteX1" fmla="*/ 6086304 w 6086305"/>
              <a:gd name="connsiteY1" fmla="*/ 0 h 6866965"/>
              <a:gd name="connsiteX2" fmla="*/ 6086305 w 6086305"/>
              <a:gd name="connsiteY2" fmla="*/ 6866965 h 6866965"/>
              <a:gd name="connsiteX3" fmla="*/ 655470 w 6086305"/>
              <a:gd name="connsiteY3" fmla="*/ 6862483 h 6866965"/>
              <a:gd name="connsiteX4" fmla="*/ 0 w 6086305"/>
              <a:gd name="connsiteY4" fmla="*/ 3409885 h 6866965"/>
              <a:gd name="connsiteX5" fmla="*/ 655470 w 6086305"/>
              <a:gd name="connsiteY5" fmla="*/ 4483 h 6866965"/>
              <a:gd name="connsiteX0" fmla="*/ 655470 w 6086305"/>
              <a:gd name="connsiteY0" fmla="*/ 0 h 6862482"/>
              <a:gd name="connsiteX1" fmla="*/ 3836880 w 6086305"/>
              <a:gd name="connsiteY1" fmla="*/ 13744 h 6862482"/>
              <a:gd name="connsiteX2" fmla="*/ 6086305 w 6086305"/>
              <a:gd name="connsiteY2" fmla="*/ 6862482 h 6862482"/>
              <a:gd name="connsiteX3" fmla="*/ 655470 w 6086305"/>
              <a:gd name="connsiteY3" fmla="*/ 6858000 h 6862482"/>
              <a:gd name="connsiteX4" fmla="*/ 0 w 6086305"/>
              <a:gd name="connsiteY4" fmla="*/ 3405402 h 6862482"/>
              <a:gd name="connsiteX5" fmla="*/ 655470 w 6086305"/>
              <a:gd name="connsiteY5" fmla="*/ 0 h 6862482"/>
              <a:gd name="connsiteX0" fmla="*/ 655470 w 3864313"/>
              <a:gd name="connsiteY0" fmla="*/ 0 h 6862482"/>
              <a:gd name="connsiteX1" fmla="*/ 3836880 w 3864313"/>
              <a:gd name="connsiteY1" fmla="*/ 13744 h 6862482"/>
              <a:gd name="connsiteX2" fmla="*/ 3864313 w 3864313"/>
              <a:gd name="connsiteY2" fmla="*/ 6862482 h 6862482"/>
              <a:gd name="connsiteX3" fmla="*/ 655470 w 3864313"/>
              <a:gd name="connsiteY3" fmla="*/ 6858000 h 6862482"/>
              <a:gd name="connsiteX4" fmla="*/ 0 w 3864313"/>
              <a:gd name="connsiteY4" fmla="*/ 3405402 h 6862482"/>
              <a:gd name="connsiteX5" fmla="*/ 655470 w 3864313"/>
              <a:gd name="connsiteY5" fmla="*/ 0 h 6862482"/>
              <a:gd name="connsiteX0" fmla="*/ 72639 w 5518655"/>
              <a:gd name="connsiteY0" fmla="*/ 12800 h 6848738"/>
              <a:gd name="connsiteX1" fmla="*/ 5491222 w 5518655"/>
              <a:gd name="connsiteY1" fmla="*/ 0 h 6848738"/>
              <a:gd name="connsiteX2" fmla="*/ 5518655 w 5518655"/>
              <a:gd name="connsiteY2" fmla="*/ 6848738 h 6848738"/>
              <a:gd name="connsiteX3" fmla="*/ 2309812 w 5518655"/>
              <a:gd name="connsiteY3" fmla="*/ 6844256 h 6848738"/>
              <a:gd name="connsiteX4" fmla="*/ 1654342 w 5518655"/>
              <a:gd name="connsiteY4" fmla="*/ 3391658 h 6848738"/>
              <a:gd name="connsiteX5" fmla="*/ 72639 w 5518655"/>
              <a:gd name="connsiteY5" fmla="*/ 12800 h 6848738"/>
              <a:gd name="connsiteX0" fmla="*/ 66096 w 5512112"/>
              <a:gd name="connsiteY0" fmla="*/ 12800 h 6853104"/>
              <a:gd name="connsiteX1" fmla="*/ 5484679 w 5512112"/>
              <a:gd name="connsiteY1" fmla="*/ 0 h 6853104"/>
              <a:gd name="connsiteX2" fmla="*/ 5512112 w 5512112"/>
              <a:gd name="connsiteY2" fmla="*/ 6848738 h 6853104"/>
              <a:gd name="connsiteX3" fmla="*/ 1087028 w 5512112"/>
              <a:gd name="connsiteY3" fmla="*/ 6853104 h 6853104"/>
              <a:gd name="connsiteX4" fmla="*/ 1647799 w 5512112"/>
              <a:gd name="connsiteY4" fmla="*/ 3391658 h 6853104"/>
              <a:gd name="connsiteX5" fmla="*/ 66096 w 5512112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35368 w 6481384"/>
              <a:gd name="connsiteY0" fmla="*/ 12800 h 6853104"/>
              <a:gd name="connsiteX1" fmla="*/ 6453951 w 6481384"/>
              <a:gd name="connsiteY1" fmla="*/ 0 h 6853104"/>
              <a:gd name="connsiteX2" fmla="*/ 6481384 w 6481384"/>
              <a:gd name="connsiteY2" fmla="*/ 6848738 h 6853104"/>
              <a:gd name="connsiteX3" fmla="*/ 2056300 w 6481384"/>
              <a:gd name="connsiteY3" fmla="*/ 6853104 h 6853104"/>
              <a:gd name="connsiteX4" fmla="*/ 24791 w 6481384"/>
              <a:gd name="connsiteY4" fmla="*/ 3099669 h 6853104"/>
              <a:gd name="connsiteX5" fmla="*/ 1035368 w 6481384"/>
              <a:gd name="connsiteY5" fmla="*/ 12800 h 6853104"/>
              <a:gd name="connsiteX0" fmla="*/ 1040792 w 6486808"/>
              <a:gd name="connsiteY0" fmla="*/ 12800 h 6853104"/>
              <a:gd name="connsiteX1" fmla="*/ 6459375 w 6486808"/>
              <a:gd name="connsiteY1" fmla="*/ 0 h 6853104"/>
              <a:gd name="connsiteX2" fmla="*/ 6486808 w 6486808"/>
              <a:gd name="connsiteY2" fmla="*/ 6848738 h 6853104"/>
              <a:gd name="connsiteX3" fmla="*/ 2061724 w 6486808"/>
              <a:gd name="connsiteY3" fmla="*/ 6853104 h 6853104"/>
              <a:gd name="connsiteX4" fmla="*/ 30215 w 6486808"/>
              <a:gd name="connsiteY4" fmla="*/ 3099669 h 6853104"/>
              <a:gd name="connsiteX5" fmla="*/ 1040792 w 6486808"/>
              <a:gd name="connsiteY5" fmla="*/ 12800 h 6853104"/>
              <a:gd name="connsiteX0" fmla="*/ 1011865 w 6457881"/>
              <a:gd name="connsiteY0" fmla="*/ 12800 h 6853104"/>
              <a:gd name="connsiteX1" fmla="*/ 6430448 w 6457881"/>
              <a:gd name="connsiteY1" fmla="*/ 0 h 6853104"/>
              <a:gd name="connsiteX2" fmla="*/ 6457881 w 6457881"/>
              <a:gd name="connsiteY2" fmla="*/ 6848738 h 6853104"/>
              <a:gd name="connsiteX3" fmla="*/ 2032797 w 6457881"/>
              <a:gd name="connsiteY3" fmla="*/ 6853104 h 6853104"/>
              <a:gd name="connsiteX4" fmla="*/ 1288 w 6457881"/>
              <a:gd name="connsiteY4" fmla="*/ 3099669 h 6853104"/>
              <a:gd name="connsiteX5" fmla="*/ 1011865 w 6457881"/>
              <a:gd name="connsiteY5" fmla="*/ 12800 h 6853104"/>
              <a:gd name="connsiteX0" fmla="*/ 1020718 w 6466734"/>
              <a:gd name="connsiteY0" fmla="*/ 12800 h 6853104"/>
              <a:gd name="connsiteX1" fmla="*/ 6439301 w 6466734"/>
              <a:gd name="connsiteY1" fmla="*/ 0 h 6853104"/>
              <a:gd name="connsiteX2" fmla="*/ 6466734 w 6466734"/>
              <a:gd name="connsiteY2" fmla="*/ 6848738 h 6853104"/>
              <a:gd name="connsiteX3" fmla="*/ 2041650 w 6466734"/>
              <a:gd name="connsiteY3" fmla="*/ 6853104 h 6853104"/>
              <a:gd name="connsiteX4" fmla="*/ 1263 w 6466734"/>
              <a:gd name="connsiteY4" fmla="*/ 2975795 h 6853104"/>
              <a:gd name="connsiteX5" fmla="*/ 1020718 w 6466734"/>
              <a:gd name="connsiteY5" fmla="*/ 12800 h 6853104"/>
              <a:gd name="connsiteX0" fmla="*/ 1019459 w 6465475"/>
              <a:gd name="connsiteY0" fmla="*/ 12800 h 6853104"/>
              <a:gd name="connsiteX1" fmla="*/ 6438042 w 6465475"/>
              <a:gd name="connsiteY1" fmla="*/ 0 h 6853104"/>
              <a:gd name="connsiteX2" fmla="*/ 6465475 w 6465475"/>
              <a:gd name="connsiteY2" fmla="*/ 6848738 h 6853104"/>
              <a:gd name="connsiteX3" fmla="*/ 2040391 w 6465475"/>
              <a:gd name="connsiteY3" fmla="*/ 6853104 h 6853104"/>
              <a:gd name="connsiteX4" fmla="*/ 4 w 6465475"/>
              <a:gd name="connsiteY4" fmla="*/ 2975795 h 6853104"/>
              <a:gd name="connsiteX5" fmla="*/ 1019459 w 6465475"/>
              <a:gd name="connsiteY5" fmla="*/ 12800 h 6853104"/>
              <a:gd name="connsiteX0" fmla="*/ 1021568 w 6467584"/>
              <a:gd name="connsiteY0" fmla="*/ 12800 h 6853104"/>
              <a:gd name="connsiteX1" fmla="*/ 6440151 w 6467584"/>
              <a:gd name="connsiteY1" fmla="*/ 0 h 6853104"/>
              <a:gd name="connsiteX2" fmla="*/ 6467584 w 6467584"/>
              <a:gd name="connsiteY2" fmla="*/ 6848738 h 6853104"/>
              <a:gd name="connsiteX3" fmla="*/ 2042500 w 6467584"/>
              <a:gd name="connsiteY3" fmla="*/ 6853104 h 6853104"/>
              <a:gd name="connsiteX4" fmla="*/ 2113 w 6467584"/>
              <a:gd name="connsiteY4" fmla="*/ 2975795 h 6853104"/>
              <a:gd name="connsiteX5" fmla="*/ 1021568 w 646758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54788 w 6500804"/>
              <a:gd name="connsiteY0" fmla="*/ 12800 h 6853104"/>
              <a:gd name="connsiteX1" fmla="*/ 6473371 w 6500804"/>
              <a:gd name="connsiteY1" fmla="*/ 0 h 6853104"/>
              <a:gd name="connsiteX2" fmla="*/ 6500804 w 6500804"/>
              <a:gd name="connsiteY2" fmla="*/ 6848738 h 6853104"/>
              <a:gd name="connsiteX3" fmla="*/ 2191130 w 6500804"/>
              <a:gd name="connsiteY3" fmla="*/ 6853104 h 6853104"/>
              <a:gd name="connsiteX4" fmla="*/ 35333 w 6500804"/>
              <a:gd name="connsiteY4" fmla="*/ 2975795 h 6853104"/>
              <a:gd name="connsiteX5" fmla="*/ 1054788 w 6500804"/>
              <a:gd name="connsiteY5" fmla="*/ 12800 h 6853104"/>
              <a:gd name="connsiteX0" fmla="*/ 1012486 w 6458502"/>
              <a:gd name="connsiteY0" fmla="*/ 12800 h 6853104"/>
              <a:gd name="connsiteX1" fmla="*/ 6431069 w 6458502"/>
              <a:gd name="connsiteY1" fmla="*/ 0 h 6853104"/>
              <a:gd name="connsiteX2" fmla="*/ 6458502 w 6458502"/>
              <a:gd name="connsiteY2" fmla="*/ 6848738 h 6853104"/>
              <a:gd name="connsiteX3" fmla="*/ 2148828 w 6458502"/>
              <a:gd name="connsiteY3" fmla="*/ 6853104 h 6853104"/>
              <a:gd name="connsiteX4" fmla="*/ 37419 w 6458502"/>
              <a:gd name="connsiteY4" fmla="*/ 3515530 h 6853104"/>
              <a:gd name="connsiteX5" fmla="*/ 1012486 w 6458502"/>
              <a:gd name="connsiteY5" fmla="*/ 12800 h 6853104"/>
              <a:gd name="connsiteX0" fmla="*/ 990687 w 6436703"/>
              <a:gd name="connsiteY0" fmla="*/ 12800 h 6853104"/>
              <a:gd name="connsiteX1" fmla="*/ 6409270 w 6436703"/>
              <a:gd name="connsiteY1" fmla="*/ 0 h 6853104"/>
              <a:gd name="connsiteX2" fmla="*/ 6436703 w 6436703"/>
              <a:gd name="connsiteY2" fmla="*/ 6848738 h 6853104"/>
              <a:gd name="connsiteX3" fmla="*/ 2127029 w 6436703"/>
              <a:gd name="connsiteY3" fmla="*/ 6853104 h 6853104"/>
              <a:gd name="connsiteX4" fmla="*/ 15620 w 6436703"/>
              <a:gd name="connsiteY4" fmla="*/ 3515530 h 6853104"/>
              <a:gd name="connsiteX5" fmla="*/ 990687 w 6436703"/>
              <a:gd name="connsiteY5" fmla="*/ 12800 h 6853104"/>
              <a:gd name="connsiteX0" fmla="*/ 1016653 w 6462669"/>
              <a:gd name="connsiteY0" fmla="*/ 12800 h 6853104"/>
              <a:gd name="connsiteX1" fmla="*/ 6435236 w 6462669"/>
              <a:gd name="connsiteY1" fmla="*/ 0 h 6853104"/>
              <a:gd name="connsiteX2" fmla="*/ 6462669 w 6462669"/>
              <a:gd name="connsiteY2" fmla="*/ 6848738 h 6853104"/>
              <a:gd name="connsiteX3" fmla="*/ 2152995 w 6462669"/>
              <a:gd name="connsiteY3" fmla="*/ 6853104 h 6853104"/>
              <a:gd name="connsiteX4" fmla="*/ 14953 w 6462669"/>
              <a:gd name="connsiteY4" fmla="*/ 3108517 h 6853104"/>
              <a:gd name="connsiteX5" fmla="*/ 1016653 w 6462669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6405 w 6452421"/>
              <a:gd name="connsiteY0" fmla="*/ 12800 h 6853104"/>
              <a:gd name="connsiteX1" fmla="*/ 6424988 w 6452421"/>
              <a:gd name="connsiteY1" fmla="*/ 0 h 6853104"/>
              <a:gd name="connsiteX2" fmla="*/ 6452421 w 6452421"/>
              <a:gd name="connsiteY2" fmla="*/ 6848738 h 6853104"/>
              <a:gd name="connsiteX3" fmla="*/ 2142747 w 6452421"/>
              <a:gd name="connsiteY3" fmla="*/ 6853104 h 6853104"/>
              <a:gd name="connsiteX4" fmla="*/ 4705 w 6452421"/>
              <a:gd name="connsiteY4" fmla="*/ 3108517 h 6853104"/>
              <a:gd name="connsiteX5" fmla="*/ 1006405 w 6452421"/>
              <a:gd name="connsiteY5" fmla="*/ 12800 h 6853104"/>
              <a:gd name="connsiteX0" fmla="*/ 1009349 w 6455365"/>
              <a:gd name="connsiteY0" fmla="*/ 12800 h 6853104"/>
              <a:gd name="connsiteX1" fmla="*/ 6427932 w 6455365"/>
              <a:gd name="connsiteY1" fmla="*/ 0 h 6853104"/>
              <a:gd name="connsiteX2" fmla="*/ 6455365 w 6455365"/>
              <a:gd name="connsiteY2" fmla="*/ 6848738 h 6853104"/>
              <a:gd name="connsiteX3" fmla="*/ 2145691 w 6455365"/>
              <a:gd name="connsiteY3" fmla="*/ 6853104 h 6853104"/>
              <a:gd name="connsiteX4" fmla="*/ 7649 w 6455365"/>
              <a:gd name="connsiteY4" fmla="*/ 3108517 h 6853104"/>
              <a:gd name="connsiteX5" fmla="*/ 1009349 w 6455365"/>
              <a:gd name="connsiteY5" fmla="*/ 12800 h 6853104"/>
              <a:gd name="connsiteX0" fmla="*/ 1010436 w 6456452"/>
              <a:gd name="connsiteY0" fmla="*/ 12800 h 6853104"/>
              <a:gd name="connsiteX1" fmla="*/ 6429019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10436 w 6456452"/>
              <a:gd name="connsiteY0" fmla="*/ 12800 h 6853104"/>
              <a:gd name="connsiteX1" fmla="*/ 6446774 w 6456452"/>
              <a:gd name="connsiteY1" fmla="*/ 0 h 6853104"/>
              <a:gd name="connsiteX2" fmla="*/ 6456452 w 6456452"/>
              <a:gd name="connsiteY2" fmla="*/ 6848738 h 6853104"/>
              <a:gd name="connsiteX3" fmla="*/ 2146778 w 6456452"/>
              <a:gd name="connsiteY3" fmla="*/ 6853104 h 6853104"/>
              <a:gd name="connsiteX4" fmla="*/ 8736 w 6456452"/>
              <a:gd name="connsiteY4" fmla="*/ 3108517 h 6853104"/>
              <a:gd name="connsiteX5" fmla="*/ 1010436 w 6456452"/>
              <a:gd name="connsiteY5" fmla="*/ 12800 h 6853104"/>
              <a:gd name="connsiteX0" fmla="*/ 1003404 w 6449420"/>
              <a:gd name="connsiteY0" fmla="*/ 12800 h 6853104"/>
              <a:gd name="connsiteX1" fmla="*/ 6439742 w 6449420"/>
              <a:gd name="connsiteY1" fmla="*/ 0 h 6853104"/>
              <a:gd name="connsiteX2" fmla="*/ 6449420 w 6449420"/>
              <a:gd name="connsiteY2" fmla="*/ 6848738 h 6853104"/>
              <a:gd name="connsiteX3" fmla="*/ 2139746 w 6449420"/>
              <a:gd name="connsiteY3" fmla="*/ 6853104 h 6853104"/>
              <a:gd name="connsiteX4" fmla="*/ 1704 w 6449420"/>
              <a:gd name="connsiteY4" fmla="*/ 3108517 h 6853104"/>
              <a:gd name="connsiteX5" fmla="*/ 1003404 w 6449420"/>
              <a:gd name="connsiteY5" fmla="*/ 12800 h 6853104"/>
              <a:gd name="connsiteX0" fmla="*/ 252471 w 5698487"/>
              <a:gd name="connsiteY0" fmla="*/ 12800 h 6853104"/>
              <a:gd name="connsiteX1" fmla="*/ 5688809 w 5698487"/>
              <a:gd name="connsiteY1" fmla="*/ 0 h 6853104"/>
              <a:gd name="connsiteX2" fmla="*/ 5698487 w 5698487"/>
              <a:gd name="connsiteY2" fmla="*/ 6848738 h 6853104"/>
              <a:gd name="connsiteX3" fmla="*/ 1388813 w 5698487"/>
              <a:gd name="connsiteY3" fmla="*/ 6853104 h 6853104"/>
              <a:gd name="connsiteX4" fmla="*/ 252471 w 5698487"/>
              <a:gd name="connsiteY4" fmla="*/ 12800 h 6853104"/>
              <a:gd name="connsiteX0" fmla="*/ 976752 w 6422768"/>
              <a:gd name="connsiteY0" fmla="*/ 12800 h 6853104"/>
              <a:gd name="connsiteX1" fmla="*/ 6413090 w 6422768"/>
              <a:gd name="connsiteY1" fmla="*/ 0 h 6853104"/>
              <a:gd name="connsiteX2" fmla="*/ 6422768 w 6422768"/>
              <a:gd name="connsiteY2" fmla="*/ 6848738 h 6853104"/>
              <a:gd name="connsiteX3" fmla="*/ 2113094 w 6422768"/>
              <a:gd name="connsiteY3" fmla="*/ 6853104 h 6853104"/>
              <a:gd name="connsiteX4" fmla="*/ 976752 w 6422768"/>
              <a:gd name="connsiteY4" fmla="*/ 12800 h 6853104"/>
              <a:gd name="connsiteX0" fmla="*/ 1037564 w 6483580"/>
              <a:gd name="connsiteY0" fmla="*/ 12800 h 6853104"/>
              <a:gd name="connsiteX1" fmla="*/ 6473902 w 6483580"/>
              <a:gd name="connsiteY1" fmla="*/ 0 h 6853104"/>
              <a:gd name="connsiteX2" fmla="*/ 6483580 w 6483580"/>
              <a:gd name="connsiteY2" fmla="*/ 6848738 h 6853104"/>
              <a:gd name="connsiteX3" fmla="*/ 2173906 w 6483580"/>
              <a:gd name="connsiteY3" fmla="*/ 6853104 h 6853104"/>
              <a:gd name="connsiteX4" fmla="*/ 1037564 w 6483580"/>
              <a:gd name="connsiteY4" fmla="*/ 12800 h 6853104"/>
              <a:gd name="connsiteX0" fmla="*/ 1010329 w 6456345"/>
              <a:gd name="connsiteY0" fmla="*/ 12800 h 6853104"/>
              <a:gd name="connsiteX1" fmla="*/ 6446667 w 6456345"/>
              <a:gd name="connsiteY1" fmla="*/ 0 h 6853104"/>
              <a:gd name="connsiteX2" fmla="*/ 6456345 w 6456345"/>
              <a:gd name="connsiteY2" fmla="*/ 6848738 h 6853104"/>
              <a:gd name="connsiteX3" fmla="*/ 2146671 w 6456345"/>
              <a:gd name="connsiteY3" fmla="*/ 6853104 h 6853104"/>
              <a:gd name="connsiteX4" fmla="*/ 1010329 w 6456345"/>
              <a:gd name="connsiteY4" fmla="*/ 12800 h 6853104"/>
              <a:gd name="connsiteX0" fmla="*/ 1042634 w 6426506"/>
              <a:gd name="connsiteY0" fmla="*/ 12800 h 6853104"/>
              <a:gd name="connsiteX1" fmla="*/ 6416828 w 6426506"/>
              <a:gd name="connsiteY1" fmla="*/ 0 h 6853104"/>
              <a:gd name="connsiteX2" fmla="*/ 6426506 w 6426506"/>
              <a:gd name="connsiteY2" fmla="*/ 6848738 h 6853104"/>
              <a:gd name="connsiteX3" fmla="*/ 2116832 w 6426506"/>
              <a:gd name="connsiteY3" fmla="*/ 6853104 h 6853104"/>
              <a:gd name="connsiteX4" fmla="*/ 1042634 w 6426506"/>
              <a:gd name="connsiteY4" fmla="*/ 12800 h 6853104"/>
              <a:gd name="connsiteX0" fmla="*/ 1074957 w 6458829"/>
              <a:gd name="connsiteY0" fmla="*/ 12800 h 6853104"/>
              <a:gd name="connsiteX1" fmla="*/ 6449151 w 6458829"/>
              <a:gd name="connsiteY1" fmla="*/ 0 h 6853104"/>
              <a:gd name="connsiteX2" fmla="*/ 6458829 w 6458829"/>
              <a:gd name="connsiteY2" fmla="*/ 6848738 h 6853104"/>
              <a:gd name="connsiteX3" fmla="*/ 2149155 w 6458829"/>
              <a:gd name="connsiteY3" fmla="*/ 6853104 h 6853104"/>
              <a:gd name="connsiteX4" fmla="*/ 1074957 w 6458829"/>
              <a:gd name="connsiteY4" fmla="*/ 12800 h 6853104"/>
              <a:gd name="connsiteX0" fmla="*/ 1088793 w 6472665"/>
              <a:gd name="connsiteY0" fmla="*/ 12800 h 6853104"/>
              <a:gd name="connsiteX1" fmla="*/ 6462987 w 6472665"/>
              <a:gd name="connsiteY1" fmla="*/ 0 h 6853104"/>
              <a:gd name="connsiteX2" fmla="*/ 6472665 w 6472665"/>
              <a:gd name="connsiteY2" fmla="*/ 6848738 h 6853104"/>
              <a:gd name="connsiteX3" fmla="*/ 2136358 w 6472665"/>
              <a:gd name="connsiteY3" fmla="*/ 6853104 h 6853104"/>
              <a:gd name="connsiteX4" fmla="*/ 1088793 w 6472665"/>
              <a:gd name="connsiteY4" fmla="*/ 12800 h 6853104"/>
              <a:gd name="connsiteX0" fmla="*/ 1078539 w 6462411"/>
              <a:gd name="connsiteY0" fmla="*/ 12800 h 6853104"/>
              <a:gd name="connsiteX1" fmla="*/ 6452733 w 6462411"/>
              <a:gd name="connsiteY1" fmla="*/ 0 h 6853104"/>
              <a:gd name="connsiteX2" fmla="*/ 6462411 w 6462411"/>
              <a:gd name="connsiteY2" fmla="*/ 6848738 h 6853104"/>
              <a:gd name="connsiteX3" fmla="*/ 2126104 w 6462411"/>
              <a:gd name="connsiteY3" fmla="*/ 6853104 h 6853104"/>
              <a:gd name="connsiteX4" fmla="*/ 1078539 w 6462411"/>
              <a:gd name="connsiteY4" fmla="*/ 12800 h 6853104"/>
              <a:gd name="connsiteX0" fmla="*/ 1071717 w 6455589"/>
              <a:gd name="connsiteY0" fmla="*/ 12800 h 6853104"/>
              <a:gd name="connsiteX1" fmla="*/ 6445911 w 6455589"/>
              <a:gd name="connsiteY1" fmla="*/ 0 h 6853104"/>
              <a:gd name="connsiteX2" fmla="*/ 6455589 w 6455589"/>
              <a:gd name="connsiteY2" fmla="*/ 6848738 h 6853104"/>
              <a:gd name="connsiteX3" fmla="*/ 2119282 w 6455589"/>
              <a:gd name="connsiteY3" fmla="*/ 6853104 h 6853104"/>
              <a:gd name="connsiteX4" fmla="*/ 1071717 w 6455589"/>
              <a:gd name="connsiteY4" fmla="*/ 12800 h 6853104"/>
              <a:gd name="connsiteX0" fmla="*/ 1074181 w 6453302"/>
              <a:gd name="connsiteY0" fmla="*/ 965 h 6853104"/>
              <a:gd name="connsiteX1" fmla="*/ 6443624 w 6453302"/>
              <a:gd name="connsiteY1" fmla="*/ 0 h 6853104"/>
              <a:gd name="connsiteX2" fmla="*/ 6453302 w 6453302"/>
              <a:gd name="connsiteY2" fmla="*/ 6848738 h 6853104"/>
              <a:gd name="connsiteX3" fmla="*/ 2116995 w 6453302"/>
              <a:gd name="connsiteY3" fmla="*/ 6853104 h 6853104"/>
              <a:gd name="connsiteX4" fmla="*/ 1074181 w 6453302"/>
              <a:gd name="connsiteY4" fmla="*/ 965 h 6853104"/>
              <a:gd name="connsiteX0" fmla="*/ 1075414 w 6452160"/>
              <a:gd name="connsiteY0" fmla="*/ 0 h 6856873"/>
              <a:gd name="connsiteX1" fmla="*/ 6442482 w 6452160"/>
              <a:gd name="connsiteY1" fmla="*/ 3769 h 6856873"/>
              <a:gd name="connsiteX2" fmla="*/ 6452160 w 6452160"/>
              <a:gd name="connsiteY2" fmla="*/ 6852507 h 6856873"/>
              <a:gd name="connsiteX3" fmla="*/ 2115853 w 6452160"/>
              <a:gd name="connsiteY3" fmla="*/ 6856873 h 6856873"/>
              <a:gd name="connsiteX4" fmla="*/ 1075414 w 6452160"/>
              <a:gd name="connsiteY4" fmla="*/ 0 h 6856873"/>
              <a:gd name="connsiteX0" fmla="*/ 1075414 w 6452160"/>
              <a:gd name="connsiteY0" fmla="*/ 0 h 6854506"/>
              <a:gd name="connsiteX1" fmla="*/ 6442482 w 6452160"/>
              <a:gd name="connsiteY1" fmla="*/ 1402 h 6854506"/>
              <a:gd name="connsiteX2" fmla="*/ 6452160 w 6452160"/>
              <a:gd name="connsiteY2" fmla="*/ 6850140 h 6854506"/>
              <a:gd name="connsiteX3" fmla="*/ 2115853 w 6452160"/>
              <a:gd name="connsiteY3" fmla="*/ 6854506 h 6854506"/>
              <a:gd name="connsiteX4" fmla="*/ 1075414 w 6452160"/>
              <a:gd name="connsiteY4" fmla="*/ 0 h 6854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2160" h="6854506">
                <a:moveTo>
                  <a:pt x="1075414" y="0"/>
                </a:moveTo>
                <a:lnTo>
                  <a:pt x="6442482" y="1402"/>
                </a:lnTo>
                <a:cubicBezTo>
                  <a:pt x="6442482" y="2290390"/>
                  <a:pt x="6452160" y="4561152"/>
                  <a:pt x="6452160" y="6850140"/>
                </a:cubicBezTo>
                <a:lnTo>
                  <a:pt x="2115853" y="6854506"/>
                </a:lnTo>
                <a:cubicBezTo>
                  <a:pt x="-1162155" y="4556080"/>
                  <a:pt x="101296" y="947525"/>
                  <a:pt x="1075414" y="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571CEC51-5AD4-B3E6-89D7-7FD69ACCA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Maatalous ja viljantuotanto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1BC84000-64EB-1429-A12F-31C90B2CE0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ASF-webinaari, tiistai 8.9.2026</a:t>
            </a:r>
          </a:p>
          <a:p>
            <a:r>
              <a:rPr lang="fi-FI"/>
              <a:t>Olli Niskanen</a:t>
            </a:r>
          </a:p>
        </p:txBody>
      </p:sp>
    </p:spTree>
    <p:extLst>
      <p:ext uri="{BB962C8B-B14F-4D97-AF65-F5344CB8AC3E}">
        <p14:creationId xmlns:p14="http://schemas.microsoft.com/office/powerpoint/2010/main" val="378171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0C93A412-918D-92E4-2D03-290173E4C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Maatalouden viljelyrajoitukset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B29D954-C4B5-52B8-BCBA-04FA1C00B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b="1" dirty="0"/>
              <a:t>Tartuntavyöhykkeen muutetut rajoitukset (koko alueella) 1.9. tilanteen mukaisesti</a:t>
            </a:r>
          </a:p>
          <a:p>
            <a:pPr lvl="1"/>
            <a:r>
              <a:rPr lang="fi-FI" dirty="0"/>
              <a:t>Sikaeläinten ruokkiminen alueelta kerätyllä viljalla tai muilla kasveilla on kielletty, ellei niitä ole käsitelty rehualan laitoksessa menetelmällä, joka tuhoaa afrikkalaisen sikaruton viruksen, </a:t>
            </a:r>
            <a:r>
              <a:rPr lang="fi-FI" b="1" dirty="0"/>
              <a:t>taikka </a:t>
            </a:r>
            <a:r>
              <a:rPr lang="fi-FI" dirty="0"/>
              <a:t>varastoitu sikaeläinten ulottumattomissa vähintään 30 vuorokauden ajan yli nollan asteen lämpötilassa ennen käyttöä.</a:t>
            </a:r>
          </a:p>
          <a:p>
            <a:pPr lvl="2"/>
            <a:r>
              <a:rPr lang="fi-FI" dirty="0"/>
              <a:t>Rehuseosten lämpötila rakeistuksessa tai muussa kuumennuskäsittelyssä on oltava vähintään 81 °C:tta tai että rehuseosta on kuumennettu vähintään 75 °C:ssa 10 minuuttia *</a:t>
            </a:r>
          </a:p>
          <a:p>
            <a:pPr lvl="1"/>
            <a:r>
              <a:rPr lang="fi-FI" dirty="0"/>
              <a:t>Alueelta kerättyjen olkien käyttö sikaeläimille (esimerkiksi kuivikkeena tai virikkeenä) on kielletty, ellei niitä ole varastoitu sikaeläinten ulottumattomissa vähintään 90 vuorokauden ajan yli nollan asteen lämpötilassa ennen käyttöä.</a:t>
            </a:r>
          </a:p>
          <a:p>
            <a:pPr lvl="2"/>
            <a:r>
              <a:rPr lang="fi-FI" dirty="0"/>
              <a:t>Kuivikkeita ei esimerkiksi kuivata vastaavasti kuten viljoja, joten on loogista, että kuivikkeiden käyttökielto on pidempi kuin viljojen rehukäytön kielto.</a:t>
            </a:r>
          </a:p>
          <a:p>
            <a:r>
              <a:rPr lang="fi-FI" dirty="0"/>
              <a:t>Viljan ja muiden rajoitusalueella viljeltävien kasvien markkinointiin asetetut rajoitteet ovat likimain vastaavia kuin Ruotsissa vuonna 2023 toteutetut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984CFBB9-E7F1-E4B1-90E2-30375E9B5AF5}"/>
              </a:ext>
            </a:extLst>
          </p:cNvPr>
          <p:cNvSpPr txBox="1"/>
          <p:nvPr/>
        </p:nvSpPr>
        <p:spPr>
          <a:xfrm>
            <a:off x="5307980" y="5892527"/>
            <a:ext cx="63058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/>
              <a:t>* Maa- ja metsätalousministeriön asetus 1266/2020 rehualan toiminnanharjoittamisesta, 20 § rehuseosten kuumennuskäsittely. Kyseisessä pykälässä säädetty käsittely soveltuu myös ASF-viruksen tuhoamiseen.</a:t>
            </a:r>
            <a:endParaRPr lang="fi-FI" sz="1400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68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D8031F-C3AD-B265-5ADA-E92EDE9E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Viljakaupan tilannekatsaus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383C53-852B-28F9-7657-DEF3799B0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u="sng"/>
              <a:t>Rajoitusten tarkentamisen jälkeen kaikelle kauppakelpoiselle viljalle löytyy ostaja</a:t>
            </a:r>
          </a:p>
          <a:p>
            <a:pPr lvl="1"/>
            <a:r>
              <a:rPr lang="fi-FI"/>
              <a:t>Kaakkois-Suomen viljelijöille ja viljanostajille muodostuu kuitenkin ylimääräistä huolenpidon tarvetta rajoitteiden noudattamisen ja seurannan myötä</a:t>
            </a:r>
          </a:p>
          <a:p>
            <a:pPr lvl="1"/>
            <a:r>
              <a:rPr lang="fi-FI"/>
              <a:t>Lisäksi toimijoilla on tarkennettuja ehtoja esimerkiksi kuljetuskaluston puhtauteen ja vaikkapa traktorikuormien vastaanottamiseen</a:t>
            </a:r>
          </a:p>
          <a:p>
            <a:pPr lvl="1"/>
            <a:r>
              <a:rPr lang="fi-FI"/>
              <a:t>Joillakin toimijoilla varastointiaikavaatimus voi olla pidempi (esim. 60 vrk). Ylipäätään suositeltavaa on että tartuntavyöhykkeellä viljeltyä viljaa varastoidaan mieluummin pidempään kuin minimiaika</a:t>
            </a:r>
          </a:p>
          <a:p>
            <a:pPr lvl="1"/>
            <a:r>
              <a:rPr lang="fi-FI"/>
              <a:t>Viljanostajilla on toimijoiden omia järjestelyitä, joissa tartuntavyöhykkeeltä tuleva vilja pyritään esimerkiksi varastoimaan tiettyihin varastoihin, joista ei myydä viljaa sikatiloille</a:t>
            </a:r>
          </a:p>
        </p:txBody>
      </p:sp>
    </p:spTree>
    <p:extLst>
      <p:ext uri="{BB962C8B-B14F-4D97-AF65-F5344CB8AC3E}">
        <p14:creationId xmlns:p14="http://schemas.microsoft.com/office/powerpoint/2010/main" val="2451098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B51727-9F35-03AC-904A-B1B73EB59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8" y="502285"/>
            <a:ext cx="11312165" cy="945515"/>
          </a:xfrm>
        </p:spPr>
        <p:txBody>
          <a:bodyPr/>
          <a:lstStyle/>
          <a:p>
            <a:r>
              <a:rPr lang="fi-FI"/>
              <a:t>Rajoitusalue A ja B viljelykasvit, hehtaaria</a:t>
            </a:r>
          </a:p>
        </p:txBody>
      </p: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4" name="Sisällön paikkamerkki 3">
                <a:extLst>
                  <a:ext uri="{FF2B5EF4-FFF2-40B4-BE49-F238E27FC236}">
                    <a16:creationId xmlns:a16="http://schemas.microsoft.com/office/drawing/2014/main" id="{AAAD547E-F7A8-1263-0ED6-16FE2C2F2CB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93568725"/>
                  </p:ext>
                </p:extLst>
              </p:nvPr>
            </p:nvGraphicFramePr>
            <p:xfrm>
              <a:off x="301658" y="1244338"/>
              <a:ext cx="8166067" cy="533557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Sisällön paikkamerkki 3">
                <a:extLst>
                  <a:ext uri="{FF2B5EF4-FFF2-40B4-BE49-F238E27FC236}">
                    <a16:creationId xmlns:a16="http://schemas.microsoft.com/office/drawing/2014/main" id="{AAAD547E-F7A8-1263-0ED6-16FE2C2F2C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1658" y="1244338"/>
                <a:ext cx="8166067" cy="5335571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kstiruutu 4">
            <a:extLst>
              <a:ext uri="{FF2B5EF4-FFF2-40B4-BE49-F238E27FC236}">
                <a16:creationId xmlns:a16="http://schemas.microsoft.com/office/drawing/2014/main" id="{C0251951-1569-6AA1-12F1-4B19D05C8EBB}"/>
              </a:ext>
            </a:extLst>
          </p:cNvPr>
          <p:cNvSpPr txBox="1"/>
          <p:nvPr/>
        </p:nvSpPr>
        <p:spPr>
          <a:xfrm>
            <a:off x="8732854" y="434248"/>
            <a:ext cx="3157488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/>
              <a:t>Yhteensä tartuntavyöhykkeillä A ja B on viljelyalaa lähes 50 000 hehtaaria, josta puitavien kasvien tuotannossa 25 450 hehtaaria.</a:t>
            </a:r>
          </a:p>
          <a:p>
            <a:endParaRPr lang="fi-FI"/>
          </a:p>
          <a:p>
            <a:r>
              <a:rPr lang="fi-FI"/>
              <a:t>Yleisin viljelykasvi on rehunurmi (13 500 ha), ja yleisimmät puitavat viljelykasvit vyöhykkeillä A ja B yhteensä ovat vehnä (9 000 ha), kaura (8 900 ha), ohra (3 600 ha) sekä herne (2 000 ha).</a:t>
            </a:r>
          </a:p>
          <a:p>
            <a:endParaRPr lang="fi-FI"/>
          </a:p>
          <a:p>
            <a:r>
              <a:rPr lang="fi-FI"/>
              <a:t>Puitavien kasvien sadon arvo alueella voi olla noin 16,5 miljoonaa euroa</a:t>
            </a:r>
          </a:p>
          <a:p>
            <a:r>
              <a:rPr lang="fi-FI">
                <a:sym typeface="Wingdings" panose="05000000000000000000" pitchFamily="2" charset="2"/>
              </a:rPr>
              <a:t> Markkinoinnin vastuullinen mahdollistaminen on tärkeää</a:t>
            </a:r>
            <a:endParaRPr lang="fi-FI"/>
          </a:p>
          <a:p>
            <a:endParaRPr lang="fi-FI"/>
          </a:p>
          <a:p>
            <a:endParaRPr lang="fi-FI"/>
          </a:p>
          <a:p>
            <a:pPr algn="l"/>
            <a:endParaRPr lang="fi-FI" sz="1400" err="1">
              <a:solidFill>
                <a:schemeClr val="tx2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956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3C59-1331-715C-7C63-79A9AE52B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Tunnistettuja rajoitusalueen maatiloille aiheutuvia mahdollisia haasteita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6C0E2-A6E3-F421-1341-F338B3163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/>
              <a:t>Varastointivelvoite</a:t>
            </a:r>
          </a:p>
          <a:p>
            <a:pPr lvl="1"/>
            <a:r>
              <a:rPr lang="fi-FI"/>
              <a:t>Haasteita tilanteissa, joissa varastoja ei ole riittävästi käytössä</a:t>
            </a:r>
          </a:p>
          <a:p>
            <a:pPr lvl="2"/>
            <a:r>
              <a:rPr lang="fi-FI"/>
              <a:t>Viljanostajat tarjoavat ratkaisuja ja vuokrasiiloja on saatavilla</a:t>
            </a:r>
          </a:p>
          <a:p>
            <a:pPr lvl="1"/>
            <a:r>
              <a:rPr lang="fi-FI"/>
              <a:t>Varastointiaika alkaa viimeisen erän saapumisesta kyseiseen varastoon</a:t>
            </a:r>
          </a:p>
          <a:p>
            <a:pPr lvl="1"/>
            <a:r>
              <a:rPr lang="fi-FI"/>
              <a:t>Vaikutus maksuvalmiuteen – viljanmyyntitulot siirtyvät eteenpäin</a:t>
            </a:r>
          </a:p>
          <a:p>
            <a:r>
              <a:rPr lang="fi-FI"/>
              <a:t>Alueen rajalla sijaitsevien tilojen erityistapaukset nousseet esiin mediassa</a:t>
            </a:r>
          </a:p>
          <a:p>
            <a:pPr lvl="1"/>
            <a:r>
              <a:rPr lang="fi-FI"/>
              <a:t>Sääntöjen mukaan koneita tulisi desinfioida alueen ulkopuolelle siirryttäessä</a:t>
            </a:r>
          </a:p>
          <a:p>
            <a:pPr lvl="1"/>
            <a:r>
              <a:rPr lang="fi-FI"/>
              <a:t>Ruokavirasto antaa mahdollisuuden tulkintaan kun on kyse tilan sisäisessä liikenteestä ja riskit ovat hallittuja</a:t>
            </a:r>
          </a:p>
        </p:txBody>
      </p:sp>
    </p:spTree>
    <p:extLst>
      <p:ext uri="{BB962C8B-B14F-4D97-AF65-F5344CB8AC3E}">
        <p14:creationId xmlns:p14="http://schemas.microsoft.com/office/powerpoint/2010/main" val="2928161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C5E70E-398F-1F30-CDD8-21591DE93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Vaikutukset pitkällä aikavälillä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FBB249-F87E-64BB-140D-A2AC941DE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Laillista estettä käydä kauppaa viljalla ei ole, kunhan viranomaismääräyksiä noudatetaan</a:t>
            </a:r>
          </a:p>
          <a:p>
            <a:r>
              <a:rPr lang="fi-FI"/>
              <a:t>Ylimääräinen varastointi, logistiikka ja toimijoiden riskinhallinta aiheuttavat ylimääräisiä kustannuksia kaikille toimijoille</a:t>
            </a:r>
          </a:p>
          <a:p>
            <a:r>
              <a:rPr lang="fi-FI"/>
              <a:t>Tautiepidemia vaikuttaa viljelyvalintoihin tartuntavyöhykkeellä sekä etenkin ydinvyöhykkeellä</a:t>
            </a:r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871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08002915-E589-ADA1-46DE-765EF7AF1A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Kiitos!</a:t>
            </a:r>
            <a:br>
              <a:rPr lang="fi-FI"/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0057764"/>
      </p:ext>
    </p:extLst>
  </p:cSld>
  <p:clrMapOvr>
    <a:masterClrMapping/>
  </p:clrMapOvr>
</p:sld>
</file>

<file path=ppt/theme/theme1.xml><?xml version="1.0" encoding="utf-8"?>
<a:theme xmlns:a="http://schemas.openxmlformats.org/drawingml/2006/main" name="Luke2024">
  <a:themeElements>
    <a:clrScheme name="LukeNOW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8200"/>
      </a:accent1>
      <a:accent2>
        <a:srgbClr val="004151"/>
      </a:accent2>
      <a:accent3>
        <a:srgbClr val="78BE20"/>
      </a:accent3>
      <a:accent4>
        <a:srgbClr val="00B5E2"/>
      </a:accent4>
      <a:accent5>
        <a:srgbClr val="00442B"/>
      </a:accent5>
      <a:accent6>
        <a:srgbClr val="545859"/>
      </a:accent6>
      <a:hlink>
        <a:srgbClr val="0033A0"/>
      </a:hlink>
      <a:folHlink>
        <a:srgbClr val="000000"/>
      </a:folHlink>
    </a:clrScheme>
    <a:fontScheme name="Luke UUS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6356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uke_PPT_template2025.pptx" id="{8EC2E895-E053-4394-8849-13F8297E50E2}" vid="{295C5BDD-9FA1-4BA0-9863-963932AA53F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E70E9F2FE51A46B8C49E5FF04F6C68" ma:contentTypeVersion="3" ma:contentTypeDescription="Create a new document." ma:contentTypeScope="" ma:versionID="76976964b49ce5b38e7785a33b5da1b3">
  <xsd:schema xmlns:xsd="http://www.w3.org/2001/XMLSchema" xmlns:xs="http://www.w3.org/2001/XMLSchema" xmlns:p="http://schemas.microsoft.com/office/2006/metadata/properties" xmlns:ns2="f679575a-b39b-473d-adf6-f48d955b6967" targetNamespace="http://schemas.microsoft.com/office/2006/metadata/properties" ma:root="true" ma:fieldsID="e7b4bd74295a7ecc265478dc0693e971" ns2:_="">
    <xsd:import namespace="f679575a-b39b-473d-adf6-f48d955b69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9575a-b39b-473d-adf6-f48d955b6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0A3424-D334-46BC-A47E-EF5F43E5DFBF}">
  <ds:schemaRefs>
    <ds:schemaRef ds:uri="f679575a-b39b-473d-adf6-f48d955b69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4296F3-DAD9-48E4-A2E1-EACC012CCB77}">
  <ds:schemaRefs>
    <ds:schemaRef ds:uri="f679575a-b39b-473d-adf6-f48d955b6967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34DDD8-45CE-46E1-9F6D-F1138BF02E8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c14dfa4-c0fc-4725-9f04-76a443deb095}" enabled="0" method="" siteId="{7c14dfa4-c0fc-4725-9f04-76a443deb0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Luke_PPT_template_2025</Template>
  <TotalTime>0</TotalTime>
  <Words>454</Words>
  <Application>Microsoft Office PowerPoint</Application>
  <PresentationFormat>Laajakuva</PresentationFormat>
  <Paragraphs>39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Arial</vt:lpstr>
      <vt:lpstr>Calibri</vt:lpstr>
      <vt:lpstr>Segoe UI</vt:lpstr>
      <vt:lpstr>Wingdings</vt:lpstr>
      <vt:lpstr>Luke2024</vt:lpstr>
      <vt:lpstr>Maatalous ja viljantuotanto</vt:lpstr>
      <vt:lpstr>Maatalouden viljelyrajoitukset</vt:lpstr>
      <vt:lpstr>Viljakaupan tilannekatsaus</vt:lpstr>
      <vt:lpstr>Rajoitusalue A ja B viljelykasvit, hehtaaria</vt:lpstr>
      <vt:lpstr>Tunnistettuja rajoitusalueen maatiloille aiheutuvia mahdollisia haasteita</vt:lpstr>
      <vt:lpstr>Vaikutukset pitkällä aikavälillä</vt:lpstr>
      <vt:lpstr>Kiitos!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Niskanen Olli (LUKE)</dc:creator>
  <cp:lastModifiedBy>Niskanen Olli (LUKE)</cp:lastModifiedBy>
  <cp:revision>1</cp:revision>
  <dcterms:created xsi:type="dcterms:W3CDTF">2026-09-04T06:09:43Z</dcterms:created>
  <dcterms:modified xsi:type="dcterms:W3CDTF">2026-09-08T07:23:01Z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0x01010066E70E9F2FE51A46B8C49E5FF04F6C68</vt:lpwstr>
  </property>
</Properties>
</file>