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1" autoAdjust="0"/>
    <p:restoredTop sz="82609" autoAdjust="0"/>
  </p:normalViewPr>
  <p:slideViewPr>
    <p:cSldViewPr snapToGrid="0">
      <p:cViewPr varScale="1">
        <p:scale>
          <a:sx n="94" d="100"/>
          <a:sy n="94" d="100"/>
        </p:scale>
        <p:origin x="51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-Kurikka Iina (Luke)" userId="939b286b-7c0e-43fb-ac59-e0361db0d256" providerId="ADAL" clId="{D9A7049E-93E3-4974-B514-8134D94B5EDF}"/>
    <pc:docChg chg="undo custSel addSld modSld sldOrd">
      <pc:chgData name="Ala-Kurikka Iina (Luke)" userId="939b286b-7c0e-43fb-ac59-e0361db0d256" providerId="ADAL" clId="{D9A7049E-93E3-4974-B514-8134D94B5EDF}" dt="2021-03-31T13:08:36.008" v="742" actId="20577"/>
      <pc:docMkLst>
        <pc:docMk/>
      </pc:docMkLst>
      <pc:sldChg chg="modNotesTx">
        <pc:chgData name="Ala-Kurikka Iina (Luke)" userId="939b286b-7c0e-43fb-ac59-e0361db0d256" providerId="ADAL" clId="{D9A7049E-93E3-4974-B514-8134D94B5EDF}" dt="2021-03-31T12:28:40.949" v="713" actId="20577"/>
        <pc:sldMkLst>
          <pc:docMk/>
          <pc:sldMk cId="3660316290" sldId="256"/>
        </pc:sldMkLst>
      </pc:sldChg>
      <pc:sldChg chg="modSp mod">
        <pc:chgData name="Ala-Kurikka Iina (Luke)" userId="939b286b-7c0e-43fb-ac59-e0361db0d256" providerId="ADAL" clId="{D9A7049E-93E3-4974-B514-8134D94B5EDF}" dt="2021-03-31T12:07:20.011" v="44" actId="1076"/>
        <pc:sldMkLst>
          <pc:docMk/>
          <pc:sldMk cId="2117961639" sldId="257"/>
        </pc:sldMkLst>
        <pc:spChg chg="mod">
          <ac:chgData name="Ala-Kurikka Iina (Luke)" userId="939b286b-7c0e-43fb-ac59-e0361db0d256" providerId="ADAL" clId="{D9A7049E-93E3-4974-B514-8134D94B5EDF}" dt="2021-03-31T12:06:47.801" v="35" actId="1076"/>
          <ac:spMkLst>
            <pc:docMk/>
            <pc:sldMk cId="2117961639" sldId="257"/>
            <ac:spMk id="3" creationId="{CEAF368D-C63D-4EBA-B955-228273E8F1B0}"/>
          </ac:spMkLst>
        </pc:spChg>
        <pc:picChg chg="mod">
          <ac:chgData name="Ala-Kurikka Iina (Luke)" userId="939b286b-7c0e-43fb-ac59-e0361db0d256" providerId="ADAL" clId="{D9A7049E-93E3-4974-B514-8134D94B5EDF}" dt="2021-03-31T12:07:20.011" v="44" actId="1076"/>
          <ac:picMkLst>
            <pc:docMk/>
            <pc:sldMk cId="2117961639" sldId="257"/>
            <ac:picMk id="5" creationId="{FD37A285-2E31-479F-BDBB-B3CD8D77C66C}"/>
          </ac:picMkLst>
        </pc:picChg>
      </pc:sldChg>
      <pc:sldChg chg="addSp delSp modSp mod ord">
        <pc:chgData name="Ala-Kurikka Iina (Luke)" userId="939b286b-7c0e-43fb-ac59-e0361db0d256" providerId="ADAL" clId="{D9A7049E-93E3-4974-B514-8134D94B5EDF}" dt="2021-03-31T12:09:40.950" v="151"/>
        <pc:sldMkLst>
          <pc:docMk/>
          <pc:sldMk cId="1179780386" sldId="258"/>
        </pc:sldMkLst>
        <pc:spChg chg="del mod">
          <ac:chgData name="Ala-Kurikka Iina (Luke)" userId="939b286b-7c0e-43fb-ac59-e0361db0d256" providerId="ADAL" clId="{D9A7049E-93E3-4974-B514-8134D94B5EDF}" dt="2021-03-31T12:06:35.550" v="32" actId="478"/>
          <ac:spMkLst>
            <pc:docMk/>
            <pc:sldMk cId="1179780386" sldId="258"/>
            <ac:spMk id="3" creationId="{CEAF368D-C63D-4EBA-B955-228273E8F1B0}"/>
          </ac:spMkLst>
        </pc:spChg>
        <pc:spChg chg="add mod">
          <ac:chgData name="Ala-Kurikka Iina (Luke)" userId="939b286b-7c0e-43fb-ac59-e0361db0d256" providerId="ADAL" clId="{D9A7049E-93E3-4974-B514-8134D94B5EDF}" dt="2021-03-31T12:07:08.179" v="41" actId="1076"/>
          <ac:spMkLst>
            <pc:docMk/>
            <pc:sldMk cId="1179780386" sldId="258"/>
            <ac:spMk id="5" creationId="{B0C34269-EF07-453E-95F3-B451230A4910}"/>
          </ac:spMkLst>
        </pc:spChg>
        <pc:spChg chg="add del mod">
          <ac:chgData name="Ala-Kurikka Iina (Luke)" userId="939b286b-7c0e-43fb-ac59-e0361db0d256" providerId="ADAL" clId="{D9A7049E-93E3-4974-B514-8134D94B5EDF}" dt="2021-03-31T12:06:52.668" v="36" actId="478"/>
          <ac:spMkLst>
            <pc:docMk/>
            <pc:sldMk cId="1179780386" sldId="258"/>
            <ac:spMk id="6" creationId="{F8DDCEF8-3DE9-4068-BDE0-45B0DBBABF56}"/>
          </ac:spMkLst>
        </pc:spChg>
        <pc:picChg chg="mod">
          <ac:chgData name="Ala-Kurikka Iina (Luke)" userId="939b286b-7c0e-43fb-ac59-e0361db0d256" providerId="ADAL" clId="{D9A7049E-93E3-4974-B514-8134D94B5EDF}" dt="2021-03-31T12:07:04.067" v="40" actId="1076"/>
          <ac:picMkLst>
            <pc:docMk/>
            <pc:sldMk cId="1179780386" sldId="258"/>
            <ac:picMk id="4" creationId="{B5F92FBB-B6E3-423A-AB63-C5159F8F21A8}"/>
          </ac:picMkLst>
        </pc:picChg>
      </pc:sldChg>
      <pc:sldChg chg="modSp mod">
        <pc:chgData name="Ala-Kurikka Iina (Luke)" userId="939b286b-7c0e-43fb-ac59-e0361db0d256" providerId="ADAL" clId="{D9A7049E-93E3-4974-B514-8134D94B5EDF}" dt="2021-03-31T12:06:19.746" v="27" actId="1076"/>
        <pc:sldMkLst>
          <pc:docMk/>
          <pc:sldMk cId="239462951" sldId="259"/>
        </pc:sldMkLst>
        <pc:spChg chg="mod">
          <ac:chgData name="Ala-Kurikka Iina (Luke)" userId="939b286b-7c0e-43fb-ac59-e0361db0d256" providerId="ADAL" clId="{D9A7049E-93E3-4974-B514-8134D94B5EDF}" dt="2021-03-31T12:06:19.746" v="27" actId="1076"/>
          <ac:spMkLst>
            <pc:docMk/>
            <pc:sldMk cId="239462951" sldId="259"/>
            <ac:spMk id="3" creationId="{CEAF368D-C63D-4EBA-B955-228273E8F1B0}"/>
          </ac:spMkLst>
        </pc:spChg>
        <pc:picChg chg="mod">
          <ac:chgData name="Ala-Kurikka Iina (Luke)" userId="939b286b-7c0e-43fb-ac59-e0361db0d256" providerId="ADAL" clId="{D9A7049E-93E3-4974-B514-8134D94B5EDF}" dt="2021-03-31T12:05:46.573" v="17" actId="1076"/>
          <ac:picMkLst>
            <pc:docMk/>
            <pc:sldMk cId="239462951" sldId="259"/>
            <ac:picMk id="5" creationId="{9A8239BA-F685-415A-86DC-90DF38336508}"/>
          </ac:picMkLst>
        </pc:picChg>
      </pc:sldChg>
      <pc:sldChg chg="addSp delSp modSp add mod modNotesTx">
        <pc:chgData name="Ala-Kurikka Iina (Luke)" userId="939b286b-7c0e-43fb-ac59-e0361db0d256" providerId="ADAL" clId="{D9A7049E-93E3-4974-B514-8134D94B5EDF}" dt="2021-03-31T12:08:06.816" v="118" actId="20577"/>
        <pc:sldMkLst>
          <pc:docMk/>
          <pc:sldMk cId="2796535085" sldId="260"/>
        </pc:sldMkLst>
        <pc:spChg chg="del">
          <ac:chgData name="Ala-Kurikka Iina (Luke)" userId="939b286b-7c0e-43fb-ac59-e0361db0d256" providerId="ADAL" clId="{D9A7049E-93E3-4974-B514-8134D94B5EDF}" dt="2021-03-31T12:06:24.205" v="29" actId="478"/>
          <ac:spMkLst>
            <pc:docMk/>
            <pc:sldMk cId="2796535085" sldId="260"/>
            <ac:spMk id="3" creationId="{CEAF368D-C63D-4EBA-B955-228273E8F1B0}"/>
          </ac:spMkLst>
        </pc:spChg>
        <pc:spChg chg="add mod">
          <ac:chgData name="Ala-Kurikka Iina (Luke)" userId="939b286b-7c0e-43fb-ac59-e0361db0d256" providerId="ADAL" clId="{D9A7049E-93E3-4974-B514-8134D94B5EDF}" dt="2021-03-31T12:06:22.231" v="28"/>
          <ac:spMkLst>
            <pc:docMk/>
            <pc:sldMk cId="2796535085" sldId="260"/>
            <ac:spMk id="6" creationId="{ADBADB19-F343-4F38-819E-6C87C4797489}"/>
          </ac:spMkLst>
        </pc:spChg>
        <pc:spChg chg="add del mod">
          <ac:chgData name="Ala-Kurikka Iina (Luke)" userId="939b286b-7c0e-43fb-ac59-e0361db0d256" providerId="ADAL" clId="{D9A7049E-93E3-4974-B514-8134D94B5EDF}" dt="2021-03-31T12:06:26.411" v="30" actId="478"/>
          <ac:spMkLst>
            <pc:docMk/>
            <pc:sldMk cId="2796535085" sldId="260"/>
            <ac:spMk id="8" creationId="{11FA838C-2892-412F-8CA7-5446320AC203}"/>
          </ac:spMkLst>
        </pc:spChg>
        <pc:picChg chg="add mod">
          <ac:chgData name="Ala-Kurikka Iina (Luke)" userId="939b286b-7c0e-43fb-ac59-e0361db0d256" providerId="ADAL" clId="{D9A7049E-93E3-4974-B514-8134D94B5EDF}" dt="2021-03-31T12:05:33.783" v="14" actId="1076"/>
          <ac:picMkLst>
            <pc:docMk/>
            <pc:sldMk cId="2796535085" sldId="260"/>
            <ac:picMk id="4" creationId="{A0001EF6-8EEE-4C82-A6BC-7DCD9D6B1899}"/>
          </ac:picMkLst>
        </pc:picChg>
        <pc:picChg chg="del">
          <ac:chgData name="Ala-Kurikka Iina (Luke)" userId="939b286b-7c0e-43fb-ac59-e0361db0d256" providerId="ADAL" clId="{D9A7049E-93E3-4974-B514-8134D94B5EDF}" dt="2021-03-31T12:05:29.187" v="13" actId="478"/>
          <ac:picMkLst>
            <pc:docMk/>
            <pc:sldMk cId="2796535085" sldId="260"/>
            <ac:picMk id="5" creationId="{9A8239BA-F685-415A-86DC-90DF38336508}"/>
          </ac:picMkLst>
        </pc:picChg>
      </pc:sldChg>
      <pc:sldChg chg="addSp delSp modSp add mod modNotesTx">
        <pc:chgData name="Ala-Kurikka Iina (Luke)" userId="939b286b-7c0e-43fb-ac59-e0361db0d256" providerId="ADAL" clId="{D9A7049E-93E3-4974-B514-8134D94B5EDF}" dt="2021-03-31T12:09:30.467" v="149" actId="20577"/>
        <pc:sldMkLst>
          <pc:docMk/>
          <pc:sldMk cId="2407475491" sldId="261"/>
        </pc:sldMkLst>
        <pc:picChg chg="add mod">
          <ac:chgData name="Ala-Kurikka Iina (Luke)" userId="939b286b-7c0e-43fb-ac59-e0361db0d256" providerId="ADAL" clId="{D9A7049E-93E3-4974-B514-8134D94B5EDF}" dt="2021-03-31T12:08:41.266" v="123" actId="962"/>
          <ac:picMkLst>
            <pc:docMk/>
            <pc:sldMk cId="2407475491" sldId="261"/>
            <ac:picMk id="3" creationId="{29E75D45-DBF1-4F91-912E-0804826504A8}"/>
          </ac:picMkLst>
        </pc:picChg>
        <pc:picChg chg="del">
          <ac:chgData name="Ala-Kurikka Iina (Luke)" userId="939b286b-7c0e-43fb-ac59-e0361db0d256" providerId="ADAL" clId="{D9A7049E-93E3-4974-B514-8134D94B5EDF}" dt="2021-03-31T12:08:33.599" v="120" actId="478"/>
          <ac:picMkLst>
            <pc:docMk/>
            <pc:sldMk cId="2407475491" sldId="261"/>
            <ac:picMk id="4" creationId="{A0001EF6-8EEE-4C82-A6BC-7DCD9D6B1899}"/>
          </ac:picMkLst>
        </pc:picChg>
      </pc:sldChg>
      <pc:sldChg chg="addSp delSp modSp add mod modNotesTx">
        <pc:chgData name="Ala-Kurikka Iina (Luke)" userId="939b286b-7c0e-43fb-ac59-e0361db0d256" providerId="ADAL" clId="{D9A7049E-93E3-4974-B514-8134D94B5EDF}" dt="2021-03-31T12:15:20.625" v="201" actId="20577"/>
        <pc:sldMkLst>
          <pc:docMk/>
          <pc:sldMk cId="166859105" sldId="262"/>
        </pc:sldMkLst>
        <pc:picChg chg="del">
          <ac:chgData name="Ala-Kurikka Iina (Luke)" userId="939b286b-7c0e-43fb-ac59-e0361db0d256" providerId="ADAL" clId="{D9A7049E-93E3-4974-B514-8134D94B5EDF}" dt="2021-03-31T12:15:00.216" v="153" actId="478"/>
          <ac:picMkLst>
            <pc:docMk/>
            <pc:sldMk cId="166859105" sldId="262"/>
            <ac:picMk id="3" creationId="{29E75D45-DBF1-4F91-912E-0804826504A8}"/>
          </ac:picMkLst>
        </pc:picChg>
        <pc:picChg chg="add mod">
          <ac:chgData name="Ala-Kurikka Iina (Luke)" userId="939b286b-7c0e-43fb-ac59-e0361db0d256" providerId="ADAL" clId="{D9A7049E-93E3-4974-B514-8134D94B5EDF}" dt="2021-03-31T12:15:08.520" v="158" actId="14100"/>
          <ac:picMkLst>
            <pc:docMk/>
            <pc:sldMk cId="166859105" sldId="262"/>
            <ac:picMk id="4" creationId="{DDDFE0A5-5DBF-447B-BA1F-7F9EBA38BD6C}"/>
          </ac:picMkLst>
        </pc:picChg>
      </pc:sldChg>
      <pc:sldChg chg="addSp delSp modSp add mod modNotesTx">
        <pc:chgData name="Ala-Kurikka Iina (Luke)" userId="939b286b-7c0e-43fb-ac59-e0361db0d256" providerId="ADAL" clId="{D9A7049E-93E3-4974-B514-8134D94B5EDF}" dt="2021-03-31T12:19:56.436" v="350" actId="20577"/>
        <pc:sldMkLst>
          <pc:docMk/>
          <pc:sldMk cId="3207573980" sldId="263"/>
        </pc:sldMkLst>
        <pc:picChg chg="add mod">
          <ac:chgData name="Ala-Kurikka Iina (Luke)" userId="939b286b-7c0e-43fb-ac59-e0361db0d256" providerId="ADAL" clId="{D9A7049E-93E3-4974-B514-8134D94B5EDF}" dt="2021-03-31T12:18:45.773" v="209" actId="1076"/>
          <ac:picMkLst>
            <pc:docMk/>
            <pc:sldMk cId="3207573980" sldId="263"/>
            <ac:picMk id="3" creationId="{3A5C5ACE-8EE1-45CA-A27E-9D6D5B33DAF4}"/>
          </ac:picMkLst>
        </pc:picChg>
        <pc:picChg chg="del">
          <ac:chgData name="Ala-Kurikka Iina (Luke)" userId="939b286b-7c0e-43fb-ac59-e0361db0d256" providerId="ADAL" clId="{D9A7049E-93E3-4974-B514-8134D94B5EDF}" dt="2021-03-31T12:18:31.923" v="203" actId="478"/>
          <ac:picMkLst>
            <pc:docMk/>
            <pc:sldMk cId="3207573980" sldId="263"/>
            <ac:picMk id="4" creationId="{DDDFE0A5-5DBF-447B-BA1F-7F9EBA38BD6C}"/>
          </ac:picMkLst>
        </pc:picChg>
      </pc:sldChg>
      <pc:sldChg chg="addSp delSp modSp add mod modNotesTx">
        <pc:chgData name="Ala-Kurikka Iina (Luke)" userId="939b286b-7c0e-43fb-ac59-e0361db0d256" providerId="ADAL" clId="{D9A7049E-93E3-4974-B514-8134D94B5EDF}" dt="2021-03-31T12:20:21.787" v="359" actId="20577"/>
        <pc:sldMkLst>
          <pc:docMk/>
          <pc:sldMk cId="2495147367" sldId="264"/>
        </pc:sldMkLst>
        <pc:picChg chg="del">
          <ac:chgData name="Ala-Kurikka Iina (Luke)" userId="939b286b-7c0e-43fb-ac59-e0361db0d256" providerId="ADAL" clId="{D9A7049E-93E3-4974-B514-8134D94B5EDF}" dt="2021-03-31T12:20:02.923" v="352" actId="478"/>
          <ac:picMkLst>
            <pc:docMk/>
            <pc:sldMk cId="2495147367" sldId="264"/>
            <ac:picMk id="3" creationId="{3A5C5ACE-8EE1-45CA-A27E-9D6D5B33DAF4}"/>
          </ac:picMkLst>
        </pc:picChg>
        <pc:picChg chg="add mod">
          <ac:chgData name="Ala-Kurikka Iina (Luke)" userId="939b286b-7c0e-43fb-ac59-e0361db0d256" providerId="ADAL" clId="{D9A7049E-93E3-4974-B514-8134D94B5EDF}" dt="2021-03-31T12:20:18.379" v="358" actId="1076"/>
          <ac:picMkLst>
            <pc:docMk/>
            <pc:sldMk cId="2495147367" sldId="264"/>
            <ac:picMk id="4" creationId="{815744C6-2B0D-4392-8766-621119AE972D}"/>
          </ac:picMkLst>
        </pc:picChg>
      </pc:sldChg>
      <pc:sldChg chg="addSp delSp modSp add mod modNotesTx">
        <pc:chgData name="Ala-Kurikka Iina (Luke)" userId="939b286b-7c0e-43fb-ac59-e0361db0d256" providerId="ADAL" clId="{D9A7049E-93E3-4974-B514-8134D94B5EDF}" dt="2021-03-31T12:26:29.733" v="535" actId="20577"/>
        <pc:sldMkLst>
          <pc:docMk/>
          <pc:sldMk cId="3610786709" sldId="265"/>
        </pc:sldMkLst>
        <pc:picChg chg="add mod">
          <ac:chgData name="Ala-Kurikka Iina (Luke)" userId="939b286b-7c0e-43fb-ac59-e0361db0d256" providerId="ADAL" clId="{D9A7049E-93E3-4974-B514-8134D94B5EDF}" dt="2021-03-31T12:25:24.646" v="365" actId="962"/>
          <ac:picMkLst>
            <pc:docMk/>
            <pc:sldMk cId="3610786709" sldId="265"/>
            <ac:picMk id="3" creationId="{28737984-4B59-4CC3-8E54-CD1C05F7A206}"/>
          </ac:picMkLst>
        </pc:picChg>
        <pc:picChg chg="del">
          <ac:chgData name="Ala-Kurikka Iina (Luke)" userId="939b286b-7c0e-43fb-ac59-e0361db0d256" providerId="ADAL" clId="{D9A7049E-93E3-4974-B514-8134D94B5EDF}" dt="2021-03-31T12:25:12.982" v="362" actId="478"/>
          <ac:picMkLst>
            <pc:docMk/>
            <pc:sldMk cId="3610786709" sldId="265"/>
            <ac:picMk id="4" creationId="{815744C6-2B0D-4392-8766-621119AE972D}"/>
          </ac:picMkLst>
        </pc:picChg>
      </pc:sldChg>
      <pc:sldChg chg="addSp delSp modSp add mod modNotesTx">
        <pc:chgData name="Ala-Kurikka Iina (Luke)" userId="939b286b-7c0e-43fb-ac59-e0361db0d256" providerId="ADAL" clId="{D9A7049E-93E3-4974-B514-8134D94B5EDF}" dt="2021-03-31T12:27:55.909" v="628" actId="20577"/>
        <pc:sldMkLst>
          <pc:docMk/>
          <pc:sldMk cId="706597515" sldId="266"/>
        </pc:sldMkLst>
        <pc:picChg chg="add mod">
          <ac:chgData name="Ala-Kurikka Iina (Luke)" userId="939b286b-7c0e-43fb-ac59-e0361db0d256" providerId="ADAL" clId="{D9A7049E-93E3-4974-B514-8134D94B5EDF}" dt="2021-03-31T12:27:01.944" v="542" actId="1076"/>
          <ac:picMkLst>
            <pc:docMk/>
            <pc:sldMk cId="706597515" sldId="266"/>
            <ac:picMk id="3" creationId="{FABAD21A-E957-46CC-B821-50A24F066170}"/>
          </ac:picMkLst>
        </pc:picChg>
        <pc:picChg chg="del">
          <ac:chgData name="Ala-Kurikka Iina (Luke)" userId="939b286b-7c0e-43fb-ac59-e0361db0d256" providerId="ADAL" clId="{D9A7049E-93E3-4974-B514-8134D94B5EDF}" dt="2021-03-31T12:26:40.901" v="536" actId="478"/>
          <ac:picMkLst>
            <pc:docMk/>
            <pc:sldMk cId="706597515" sldId="266"/>
            <ac:picMk id="4" creationId="{815744C6-2B0D-4392-8766-621119AE972D}"/>
          </ac:picMkLst>
        </pc:picChg>
      </pc:sldChg>
      <pc:sldChg chg="delSp modSp new mod">
        <pc:chgData name="Ala-Kurikka Iina (Luke)" userId="939b286b-7c0e-43fb-ac59-e0361db0d256" providerId="ADAL" clId="{D9A7049E-93E3-4974-B514-8134D94B5EDF}" dt="2021-03-31T13:08:36.008" v="742" actId="20577"/>
        <pc:sldMkLst>
          <pc:docMk/>
          <pc:sldMk cId="4009733957" sldId="267"/>
        </pc:sldMkLst>
        <pc:spChg chg="mod">
          <ac:chgData name="Ala-Kurikka Iina (Luke)" userId="939b286b-7c0e-43fb-ac59-e0361db0d256" providerId="ADAL" clId="{D9A7049E-93E3-4974-B514-8134D94B5EDF}" dt="2021-03-31T13:08:36.008" v="742" actId="20577"/>
          <ac:spMkLst>
            <pc:docMk/>
            <pc:sldMk cId="4009733957" sldId="267"/>
            <ac:spMk id="2" creationId="{A69FC43A-644B-4522-8050-F45F03F5FF40}"/>
          </ac:spMkLst>
        </pc:spChg>
        <pc:spChg chg="del">
          <ac:chgData name="Ala-Kurikka Iina (Luke)" userId="939b286b-7c0e-43fb-ac59-e0361db0d256" providerId="ADAL" clId="{D9A7049E-93E3-4974-B514-8134D94B5EDF}" dt="2021-03-31T12:28:20.122" v="646" actId="478"/>
          <ac:spMkLst>
            <pc:docMk/>
            <pc:sldMk cId="4009733957" sldId="267"/>
            <ac:spMk id="3" creationId="{3DECA516-4408-4DA3-8AE2-9EA5DBE4BC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77215-A201-42D2-862E-DAC7C518880C}" type="datetimeFigureOut">
              <a:rPr lang="fi-FI" smtClean="0"/>
              <a:t>3.8.2021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B0E3E-CC95-48F7-84BD-9A5F0BD2FA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987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Oikeat vastaukset löytyvät dian muistiinpanoista.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3163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koira.</a:t>
            </a:r>
          </a:p>
          <a:p>
            <a:endParaRPr lang="fi-FI" dirty="0"/>
          </a:p>
          <a:p>
            <a:r>
              <a:rPr lang="fi-FI" dirty="0"/>
              <a:t>Janoinen eläin kuvassa on rodultaan samojedinkoira. Samojedi on kestävä harrastuskaveri, jota on käytetty esimerkiksi rekikoirana.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245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koira.</a:t>
            </a:r>
          </a:p>
          <a:p>
            <a:endParaRPr lang="fi-FI" dirty="0"/>
          </a:p>
          <a:p>
            <a:r>
              <a:rPr lang="fi-FI" dirty="0"/>
              <a:t>Siinä tapittaa </a:t>
            </a:r>
            <a:r>
              <a:rPr lang="fi-FI" dirty="0" err="1"/>
              <a:t>alaskanmalamuutti</a:t>
            </a:r>
            <a:r>
              <a:rPr lang="fi-FI" dirty="0"/>
              <a:t>! Rotu on kookas ja alkukantainen.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21387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5216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susi.</a:t>
            </a:r>
          </a:p>
          <a:p>
            <a:endParaRPr lang="fi-FI" dirty="0"/>
          </a:p>
          <a:p>
            <a:r>
              <a:rPr lang="fi-FI" dirty="0"/>
              <a:t>Kuva on otettu eläintarhassa.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6987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koira.</a:t>
            </a:r>
          </a:p>
          <a:p>
            <a:endParaRPr lang="fi-FI" dirty="0"/>
          </a:p>
          <a:p>
            <a:r>
              <a:rPr lang="fi-FI" dirty="0"/>
              <a:t>Kuvan koirarotu on </a:t>
            </a:r>
            <a:r>
              <a:rPr lang="fi-FI" dirty="0" err="1"/>
              <a:t>ceskoslovensky</a:t>
            </a:r>
            <a:r>
              <a:rPr lang="fi-FI" dirty="0"/>
              <a:t> </a:t>
            </a:r>
            <a:r>
              <a:rPr lang="fi-FI" dirty="0" err="1"/>
              <a:t>vlcak</a:t>
            </a:r>
            <a:r>
              <a:rPr lang="fi-FI" dirty="0"/>
              <a:t>, joka syntyi, kun 1950-luvulla risteytettiin susia ja koiria keskenään.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4966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susi.</a:t>
            </a:r>
          </a:p>
          <a:p>
            <a:endParaRPr lang="fi-FI" dirty="0"/>
          </a:p>
          <a:p>
            <a:r>
              <a:rPr lang="fi-FI" dirty="0"/>
              <a:t>Kuva on otettu eläintarhassa. Suomessa ei ole valkoisia susia. Kyseessä on arktinen susi eli niin kutsuttu napasusi. Arktisia susia elää Pohjois-Amerikassa ja Grönlannissa.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5874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koira.</a:t>
            </a:r>
          </a:p>
          <a:p>
            <a:endParaRPr lang="fi-FI" dirty="0"/>
          </a:p>
          <a:p>
            <a:r>
              <a:rPr lang="fi-FI" dirty="0"/>
              <a:t>Kyseessä on siperianhusky. Husky on luotu rekikoiraksi.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8252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susi.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09253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koira.</a:t>
            </a:r>
          </a:p>
          <a:p>
            <a:endParaRPr lang="fi-FI" dirty="0"/>
          </a:p>
          <a:p>
            <a:r>
              <a:rPr lang="fi-FI" dirty="0"/>
              <a:t>Tämä tässä on musta saksanpaimenkoira.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1111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susi.</a:t>
            </a:r>
          </a:p>
          <a:p>
            <a:endParaRPr lang="fi-FI" dirty="0"/>
          </a:p>
          <a:p>
            <a:r>
              <a:rPr lang="fi-FI" dirty="0"/>
              <a:t>Sudet voivat olla väritykseltään myös mustia. Suomessa mustia susia ei ole tavattu, ja niitä näkee eniten Pohjois-Amerikassa.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088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Oikea vastaus: susi.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A6191-D554-CD40-8FB9-06F3B621137A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1811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>
            <a:extLst>
              <a:ext uri="{FF2B5EF4-FFF2-40B4-BE49-F238E27FC236}">
                <a16:creationId xmlns:a16="http://schemas.microsoft.com/office/drawing/2014/main" id="{D71664DE-5837-4F5D-B422-A4CD770B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A9130EC-95EA-4E25-84C7-6AF0AEDF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pPr/>
              <a:t>‹#›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C61AD5F9-65A0-4529-B043-AAD0B97E3ED5}"/>
              </a:ext>
            </a:extLst>
          </p:cNvPr>
          <p:cNvSpPr txBox="1">
            <a:spLocks/>
          </p:cNvSpPr>
          <p:nvPr userDrawn="1"/>
        </p:nvSpPr>
        <p:spPr>
          <a:xfrm>
            <a:off x="6814356" y="5240215"/>
            <a:ext cx="5085629" cy="46306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endParaRPr lang="fi-FI" sz="1000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8B8636D-0A02-41B3-ACBC-D45A35C27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F1EF623-705B-494E-A44D-E6D30A72789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018971" y="1213575"/>
            <a:ext cx="9173028" cy="4737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CB7AB19-590B-4DAB-AE81-EC7D99A6CE4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977068" y="5585732"/>
            <a:ext cx="5203456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None/>
              <a:defRPr sz="1000" i="1">
                <a:latin typeface="+mn-lt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FI" dirty="0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B55BF61D-78B7-4C96-A39D-AB350A9A0A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2015" y="1213575"/>
            <a:ext cx="2601912" cy="473728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28143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76AFC560-344E-44EE-AC68-1967659DC879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507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31E971E-353B-4FCC-9A44-3D3AA99718DC}"/>
              </a:ext>
            </a:extLst>
          </p:cNvPr>
          <p:cNvSpPr/>
          <p:nvPr userDrawn="1"/>
        </p:nvSpPr>
        <p:spPr>
          <a:xfrm>
            <a:off x="-1" y="1213574"/>
            <a:ext cx="12192000" cy="4430851"/>
          </a:xfrm>
          <a:prstGeom prst="rect">
            <a:avLst/>
          </a:prstGeom>
          <a:solidFill>
            <a:srgbClr val="375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345068"/>
              </a:solidFill>
            </a:endParaRP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0BBC6E4-71DF-4AA8-81D7-6EE0024C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  <a:latin typeface="+mj-lt"/>
              </a:rPr>
              <a:t>SUURPETOJEN JÄLJILLÄ</a:t>
            </a:r>
            <a:endParaRPr lang="en-FI" sz="1000" spc="600" dirty="0">
              <a:solidFill>
                <a:srgbClr val="B2CDE5"/>
              </a:solidFill>
              <a:latin typeface="+mj-lt"/>
            </a:endParaRP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1921DFE-B137-459A-B6DE-7914FEDE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pPr/>
              <a:t>‹#›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1DCCC8-5D99-A84E-ABEA-D01DB3996B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2235199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527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559A8-D6DD-AF40-9D4F-204CA8C0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723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C2C2D-1376-9B49-BE03-8B5B47570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154361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083F1D83-6D23-45EF-9229-FABFA7916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083CC17E-7C6D-4981-AFA9-1D291F95E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678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‹#›</a:t>
            </a:fld>
            <a:endParaRPr lang="en-FI" sz="1000" dirty="0">
              <a:solidFill>
                <a:srgbClr val="B2CDE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1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507A9F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A35781-38B4-8544-9D7D-EE9CCECE9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7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B1CB850-56AC-4A40-9D42-B07B10BCD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sv-FI" sz="1000" dirty="0">
                <a:solidFill>
                  <a:srgbClr val="B2CDE5"/>
                </a:solidFill>
              </a:rPr>
              <a:t>SUURPETOJEN JÄLJILLÄ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53333B9-514C-8041-9F1F-78DA3F9C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1</a:t>
            </a:fld>
            <a:endParaRPr lang="en-FI" sz="1000">
              <a:solidFill>
                <a:srgbClr val="B2CDE5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973C96-94D0-E84C-B410-BD54ED425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213574"/>
            <a:ext cx="12192000" cy="4430851"/>
          </a:xfrm>
          <a:prstGeom prst="rect">
            <a:avLst/>
          </a:prstGeom>
          <a:solidFill>
            <a:srgbClr val="375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34506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964EB-14CD-6E4B-9D66-11CBC8ACED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8133" y="3428999"/>
            <a:ext cx="9455728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anose="02060603020205020403" pitchFamily="18" charset="77"/>
                <a:ea typeface="+mn-ea"/>
                <a:cs typeface="+mn-cs"/>
              </a:rPr>
              <a:t>Onko kuvassa koira vai susi?</a:t>
            </a:r>
            <a:b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anose="02060603020205020403" pitchFamily="18" charset="77"/>
                <a:ea typeface="+mn-ea"/>
                <a:cs typeface="+mn-cs"/>
              </a:rPr>
            </a:b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anose="02060603020205020403" pitchFamily="18" charset="77"/>
                <a:ea typeface="+mn-ea"/>
                <a:cs typeface="+mn-cs"/>
              </a:rPr>
              <a:t>Laske, kuinka monta arvaat oikein!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AC04858-181A-C546-9D7A-AE0D9C44D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030" t="36421" r="41661" b="35839"/>
          <a:stretch/>
        </p:blipFill>
        <p:spPr>
          <a:xfrm>
            <a:off x="5446764" y="1827713"/>
            <a:ext cx="1298467" cy="12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DF3520-6C28-4B1B-A61E-96071149E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9</a:t>
            </a:r>
          </a:p>
        </p:txBody>
      </p:sp>
      <p:pic>
        <p:nvPicPr>
          <p:cNvPr id="6" name="Kuva 5" descr="Oikea vastaus: koira.&#10;&#10;Janoinen eläin kuvassa on rodultaan samojedinkoira. Samojedi on kestävä harrastuskaveri, jota on käytetty esimerkiksi rekikoirana.&#10;">
            <a:extLst>
              <a:ext uri="{FF2B5EF4-FFF2-40B4-BE49-F238E27FC236}">
                <a16:creationId xmlns:a16="http://schemas.microsoft.com/office/drawing/2014/main" id="{8C8AFE4B-CE7C-482C-8B54-64E418115B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 b="3979"/>
          <a:stretch/>
        </p:blipFill>
        <p:spPr>
          <a:xfrm>
            <a:off x="-15590" y="0"/>
            <a:ext cx="12210052" cy="6858000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10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</p:spTree>
    <p:extLst>
      <p:ext uri="{BB962C8B-B14F-4D97-AF65-F5344CB8AC3E}">
        <p14:creationId xmlns:p14="http://schemas.microsoft.com/office/powerpoint/2010/main" val="353253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95CAE9-57B9-4987-98C0-E8376FD5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10</a:t>
            </a:r>
          </a:p>
        </p:txBody>
      </p:sp>
      <p:pic>
        <p:nvPicPr>
          <p:cNvPr id="9" name="Kuva 8" descr="Oikea vastaus: koira.&#10;&#10;Siinä tapittaa alaskanmalamuutti! Rotu on kookas ja alkukantainen.&#10;">
            <a:extLst>
              <a:ext uri="{FF2B5EF4-FFF2-40B4-BE49-F238E27FC236}">
                <a16:creationId xmlns:a16="http://schemas.microsoft.com/office/drawing/2014/main" id="{3BF1F87C-5024-4358-A000-EC862E1F82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0" b="7980"/>
          <a:stretch/>
        </p:blipFill>
        <p:spPr>
          <a:xfrm>
            <a:off x="-1" y="0"/>
            <a:ext cx="12211515" cy="6858000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11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</p:spTree>
    <p:extLst>
      <p:ext uri="{BB962C8B-B14F-4D97-AF65-F5344CB8AC3E}">
        <p14:creationId xmlns:p14="http://schemas.microsoft.com/office/powerpoint/2010/main" val="1410349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A35781-38B4-8544-9D7D-EE9CCECE9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7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3B1CB850-56AC-4A40-9D42-B07B10BCD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sv-FI" sz="1000" dirty="0">
                <a:solidFill>
                  <a:srgbClr val="B2CDE5"/>
                </a:solidFill>
              </a:rPr>
              <a:t>SUURPETOJEN JÄLJILLÄ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553333B9-514C-8041-9F1F-78DA3F9C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12</a:t>
            </a:fld>
            <a:endParaRPr lang="en-FI" sz="1000">
              <a:solidFill>
                <a:srgbClr val="B2CDE5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973C96-94D0-E84C-B410-BD54ED425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1213574"/>
            <a:ext cx="12192000" cy="4430851"/>
          </a:xfrm>
          <a:prstGeom prst="rect">
            <a:avLst/>
          </a:prstGeom>
          <a:solidFill>
            <a:srgbClr val="3754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rgbClr val="34506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964EB-14CD-6E4B-9D66-11CBC8ACED5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8133" y="3684213"/>
            <a:ext cx="9455728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ckwell" panose="02060603020205020403" pitchFamily="18" charset="77"/>
                <a:ea typeface="+mn-ea"/>
                <a:cs typeface="+mn-cs"/>
              </a:rPr>
              <a:t>Kuinka monta sait oikein?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AC04858-181A-C546-9D7A-AE0D9C44D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2030" t="36421" r="41661" b="35839"/>
          <a:stretch/>
        </p:blipFill>
        <p:spPr>
          <a:xfrm>
            <a:off x="5446764" y="1827713"/>
            <a:ext cx="1298467" cy="12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4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07DFD9-D071-4B9B-BE88-C54F5B69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1</a:t>
            </a:r>
          </a:p>
        </p:txBody>
      </p:sp>
      <p:pic>
        <p:nvPicPr>
          <p:cNvPr id="11" name="Kuva 10" descr="Oikea vastaus: susi.&#10;&#10;Kuva on otettu eläintarhassa.&#10;">
            <a:extLst>
              <a:ext uri="{FF2B5EF4-FFF2-40B4-BE49-F238E27FC236}">
                <a16:creationId xmlns:a16="http://schemas.microsoft.com/office/drawing/2014/main" id="{BC83D484-50ED-4E4D-B054-1E7122B4C3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" b="2300"/>
          <a:stretch/>
        </p:blipFill>
        <p:spPr>
          <a:xfrm>
            <a:off x="-9250" y="0"/>
            <a:ext cx="12201250" cy="6858000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2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</p:spTree>
    <p:extLst>
      <p:ext uri="{BB962C8B-B14F-4D97-AF65-F5344CB8AC3E}">
        <p14:creationId xmlns:p14="http://schemas.microsoft.com/office/powerpoint/2010/main" val="262227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CA6A3F-621E-4D1F-B318-87DCEE32B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2</a:t>
            </a:r>
          </a:p>
        </p:txBody>
      </p:sp>
      <p:pic>
        <p:nvPicPr>
          <p:cNvPr id="6" name="Kuva 5" descr="Oikea vastaus: koira.&#10;&#10;Kuvan koirarotu on ceskoslovensky vlcak, joka syntyi, kun 1950-luvulla risteytettiin susia ja koiria keskenään.&#10;">
            <a:extLst>
              <a:ext uri="{FF2B5EF4-FFF2-40B4-BE49-F238E27FC236}">
                <a16:creationId xmlns:a16="http://schemas.microsoft.com/office/drawing/2014/main" id="{B779F012-0F0C-428C-A990-AB9FEB27BB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55" t="7602" r="-6753" b="76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3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wilczakrew, CC BY-SA 3.0, https://commons.wikimedia.org/w/index.php?curid=30422194 </a:t>
            </a:r>
          </a:p>
        </p:txBody>
      </p:sp>
    </p:spTree>
    <p:extLst>
      <p:ext uri="{BB962C8B-B14F-4D97-AF65-F5344CB8AC3E}">
        <p14:creationId xmlns:p14="http://schemas.microsoft.com/office/powerpoint/2010/main" val="335033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C9C128-80C7-4F82-824E-F05A9FF85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3</a:t>
            </a:r>
          </a:p>
        </p:txBody>
      </p:sp>
      <p:pic>
        <p:nvPicPr>
          <p:cNvPr id="9" name="Kuva 8" descr="Oikea vastaus: susi.&#10;&#10;Kuva on otettu eläintarhassa. Suomessa ei ole valkoisia susia. Kyseessä on arktinen susi eli niin kutsuttu napasusi. Arktisia susia elää Pohjois-Amerikassa ja Grönlannissa.&#10;">
            <a:extLst>
              <a:ext uri="{FF2B5EF4-FFF2-40B4-BE49-F238E27FC236}">
                <a16:creationId xmlns:a16="http://schemas.microsoft.com/office/drawing/2014/main" id="{71F72668-C5E6-46D2-BF56-02C607B60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" r="16" b="15611"/>
          <a:stretch/>
        </p:blipFill>
        <p:spPr>
          <a:xfrm>
            <a:off x="-1" y="0"/>
            <a:ext cx="12189995" cy="6858000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4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</p:spTree>
    <p:extLst>
      <p:ext uri="{BB962C8B-B14F-4D97-AF65-F5344CB8AC3E}">
        <p14:creationId xmlns:p14="http://schemas.microsoft.com/office/powerpoint/2010/main" val="414756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C4E8E2-CDBA-4321-ABFF-20715BD5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4</a:t>
            </a:r>
          </a:p>
        </p:txBody>
      </p:sp>
      <p:pic>
        <p:nvPicPr>
          <p:cNvPr id="6" name="Kuva 5" descr="Oikea vastaus: koira.&#10;&#10;Kyseessä on siperianhusky. Husky on luotu rekikoiraksi.&#10;">
            <a:extLst>
              <a:ext uri="{FF2B5EF4-FFF2-40B4-BE49-F238E27FC236}">
                <a16:creationId xmlns:a16="http://schemas.microsoft.com/office/drawing/2014/main" id="{4FE169FF-8E84-426B-9C3D-6B72600341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6" t="8481" r="-5407" b="8481"/>
          <a:stretch/>
        </p:blipFill>
        <p:spPr>
          <a:xfrm>
            <a:off x="0" y="0"/>
            <a:ext cx="12218607" cy="6858000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5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</p:spTree>
    <p:extLst>
      <p:ext uri="{BB962C8B-B14F-4D97-AF65-F5344CB8AC3E}">
        <p14:creationId xmlns:p14="http://schemas.microsoft.com/office/powerpoint/2010/main" val="350052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ED3759-F97C-4BCB-9440-C55F0E70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5</a:t>
            </a:r>
          </a:p>
        </p:txBody>
      </p:sp>
      <p:pic>
        <p:nvPicPr>
          <p:cNvPr id="9" name="Kuva 8" descr="Oikea vastaus: susi.&#10;">
            <a:extLst>
              <a:ext uri="{FF2B5EF4-FFF2-40B4-BE49-F238E27FC236}">
                <a16:creationId xmlns:a16="http://schemas.microsoft.com/office/drawing/2014/main" id="{7887E831-703E-4CAC-8AB0-19B03DC21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25" t="15113" r="-9726" b="5997"/>
          <a:stretch/>
        </p:blipFill>
        <p:spPr>
          <a:xfrm>
            <a:off x="1769864" y="1"/>
            <a:ext cx="8652272" cy="6858000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6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129315" y="6324265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</p:spTree>
    <p:extLst>
      <p:ext uri="{BB962C8B-B14F-4D97-AF65-F5344CB8AC3E}">
        <p14:creationId xmlns:p14="http://schemas.microsoft.com/office/powerpoint/2010/main" val="300065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979F5F-1273-499C-A9D7-F564425F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6</a:t>
            </a:r>
          </a:p>
        </p:txBody>
      </p:sp>
      <p:pic>
        <p:nvPicPr>
          <p:cNvPr id="9" name="Kuva 8" descr="Oikea vastaus: koira.&#10;&#10;Tämä tässä on musta saksanpaimenkoira.&#10;">
            <a:extLst>
              <a:ext uri="{FF2B5EF4-FFF2-40B4-BE49-F238E27FC236}">
                <a16:creationId xmlns:a16="http://schemas.microsoft.com/office/drawing/2014/main" id="{6995CA9C-809F-41CD-AE4D-7D078D9FA5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b="4521"/>
          <a:stretch/>
        </p:blipFill>
        <p:spPr>
          <a:xfrm>
            <a:off x="401116" y="1"/>
            <a:ext cx="11389767" cy="6858000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7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</p:spTree>
    <p:extLst>
      <p:ext uri="{BB962C8B-B14F-4D97-AF65-F5344CB8AC3E}">
        <p14:creationId xmlns:p14="http://schemas.microsoft.com/office/powerpoint/2010/main" val="119183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3CBCC8-8A43-4F74-BD94-9AA56FB9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7</a:t>
            </a:r>
          </a:p>
        </p:txBody>
      </p:sp>
      <p:pic>
        <p:nvPicPr>
          <p:cNvPr id="6" name="Kuva 5" descr="Oikea vastaus: susi.&#10;&#10;Sudet voivat olla väritykseltään myös mustia. Suomessa mustia susia ei ole tavattu, ja niitä näkee eniten Pohjois-Amerikassa.&#10;">
            <a:extLst>
              <a:ext uri="{FF2B5EF4-FFF2-40B4-BE49-F238E27FC236}">
                <a16:creationId xmlns:a16="http://schemas.microsoft.com/office/drawing/2014/main" id="{8AD085B0-C337-4400-8606-A95D52DF0D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7" b="18802"/>
          <a:stretch/>
        </p:blipFill>
        <p:spPr>
          <a:xfrm>
            <a:off x="1209238" y="0"/>
            <a:ext cx="10107608" cy="6858000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8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</p:spTree>
    <p:extLst>
      <p:ext uri="{BB962C8B-B14F-4D97-AF65-F5344CB8AC3E}">
        <p14:creationId xmlns:p14="http://schemas.microsoft.com/office/powerpoint/2010/main" val="160992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1EF137-7F4F-4592-929D-5CFD2568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23446"/>
            <a:ext cx="12192000" cy="7234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Kysymys 8</a:t>
            </a:r>
          </a:p>
        </p:txBody>
      </p:sp>
      <p:pic>
        <p:nvPicPr>
          <p:cNvPr id="9" name="Kuva 8" descr="Oikea vastaus: susi.&#10;">
            <a:extLst>
              <a:ext uri="{FF2B5EF4-FFF2-40B4-BE49-F238E27FC236}">
                <a16:creationId xmlns:a16="http://schemas.microsoft.com/office/drawing/2014/main" id="{ECDF58BB-9288-4D97-9746-3AD5CAC38D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9"/>
          <a:stretch/>
        </p:blipFill>
        <p:spPr>
          <a:xfrm>
            <a:off x="-1" y="-1"/>
            <a:ext cx="12196691" cy="6858001"/>
          </a:xfrm>
          <a:prstGeom prst="rect">
            <a:avLst/>
          </a:prstGeom>
        </p:spPr>
      </p:pic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809FAB2-1B63-4D05-85E8-BE565E8CC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6356350"/>
            <a:ext cx="4114800" cy="365125"/>
          </a:xfrm>
        </p:spPr>
        <p:txBody>
          <a:bodyPr/>
          <a:lstStyle/>
          <a:p>
            <a:pPr algn="l"/>
            <a:r>
              <a:rPr lang="en-GB" sz="1000" spc="600" dirty="0">
                <a:solidFill>
                  <a:srgbClr val="B2CDE5"/>
                </a:solidFill>
              </a:rPr>
              <a:t>SUURPETOJEN JÄLJILLÄ</a:t>
            </a:r>
            <a:endParaRPr lang="en-FI" sz="1000" spc="600" dirty="0">
              <a:solidFill>
                <a:srgbClr val="B2CDE5"/>
              </a:solidFill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ECAB7E6-3C84-4E5A-AA19-B3AED64D4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6785" y="6356350"/>
            <a:ext cx="2743200" cy="365125"/>
          </a:xfrm>
        </p:spPr>
        <p:txBody>
          <a:bodyPr/>
          <a:lstStyle/>
          <a:p>
            <a:fld id="{F1B56944-1AE8-0B48-99F0-2FBD684E400F}" type="slidenum">
              <a:rPr lang="en-FI" sz="1000" smtClean="0">
                <a:solidFill>
                  <a:srgbClr val="B2CDE5"/>
                </a:solidFill>
              </a:rPr>
              <a:t>9</a:t>
            </a:fld>
            <a:endParaRPr lang="en-FI" sz="1000" dirty="0">
              <a:solidFill>
                <a:srgbClr val="B2CDE5"/>
              </a:solidFill>
            </a:endParaRP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EFD13EAC-2B5E-4603-8CCF-8EA59E3CC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63042" y="6325937"/>
            <a:ext cx="520345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Pixabay.com</a:t>
            </a:r>
          </a:p>
        </p:txBody>
      </p:sp>
    </p:spTree>
    <p:extLst>
      <p:ext uri="{BB962C8B-B14F-4D97-AF65-F5344CB8AC3E}">
        <p14:creationId xmlns:p14="http://schemas.microsoft.com/office/powerpoint/2010/main" val="1146254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247BBB-6906-4679-A24E-E576882483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2FED3A-9AEF-42A9-A902-E2E21A531AF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bb82943-49da-4504-a2f3-a33fb2eb95f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EC4AEEF-FC5F-4D3F-9D61-3121E7D0E0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315</Words>
  <Application>Microsoft Office PowerPoint</Application>
  <PresentationFormat>Laajakuva</PresentationFormat>
  <Paragraphs>85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Office Theme</vt:lpstr>
      <vt:lpstr>Onko kuvassa koira vai susi? Laske, kuinka monta arvaat oikein!</vt:lpstr>
      <vt:lpstr>Kysymys 1</vt:lpstr>
      <vt:lpstr>Kysymys 2</vt:lpstr>
      <vt:lpstr>Kysymys 3</vt:lpstr>
      <vt:lpstr>Kysymys 4</vt:lpstr>
      <vt:lpstr>Kysymys 5</vt:lpstr>
      <vt:lpstr>Kysymys 6</vt:lpstr>
      <vt:lpstr>Kysymys 7</vt:lpstr>
      <vt:lpstr>Kysymys 8</vt:lpstr>
      <vt:lpstr>Kysymys 9</vt:lpstr>
      <vt:lpstr>Kysymys 10</vt:lpstr>
      <vt:lpstr>Kuinka monta sait oikein?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Koira vai susi?</dc:title>
  <dc:creator>Ala-Kurikka Iina (Luke)</dc:creator>
  <cp:lastModifiedBy>Ala-Kurikka Iina (Luke)</cp:lastModifiedBy>
  <cp:revision>3</cp:revision>
  <dcterms:created xsi:type="dcterms:W3CDTF">2021-03-30T09:49:48Z</dcterms:created>
  <dcterms:modified xsi:type="dcterms:W3CDTF">2021-08-03T06:21:09Z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