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6"/>
  </p:notesMasterIdLst>
  <p:sldIdLst>
    <p:sldId id="6177" r:id="rId6"/>
    <p:sldId id="6179" r:id="rId7"/>
    <p:sldId id="6180" r:id="rId8"/>
    <p:sldId id="6182" r:id="rId9"/>
    <p:sldId id="6194" r:id="rId10"/>
    <p:sldId id="266" r:id="rId11"/>
    <p:sldId id="6185" r:id="rId12"/>
    <p:sldId id="6183" r:id="rId13"/>
    <p:sldId id="6190" r:id="rId14"/>
    <p:sldId id="6195" r:id="rId15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7FC803-972D-9A78-0996-0B9E6659388C}" name="Kuusisto Viivi (ELY)" initials="KV(" userId="S::viivi.kuusisto@ely-keskus.fi::cb184f31-14a0-461b-8be8-d16040361a3d" providerId="AD"/>
  <p188:author id="{D20E209E-97AF-61C0-81DB-F74A3E79D5E8}" name="Koski Ari (ELY)" initials="KA(" userId="S::ari.koski@ely-keskus.fi::be479542-96fc-44f0-9d40-22113706a6b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CA3"/>
    <a:srgbClr val="D1E371"/>
    <a:srgbClr val="74AE26"/>
    <a:srgbClr val="429F35"/>
    <a:srgbClr val="003883"/>
    <a:srgbClr val="3F48FF"/>
    <a:srgbClr val="6F92DF"/>
    <a:srgbClr val="FFD3B1"/>
    <a:srgbClr val="00A4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Vaalea tyyli 1 - Korostus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 snapToGrid="0">
      <p:cViewPr varScale="1">
        <p:scale>
          <a:sx n="62" d="100"/>
          <a:sy n="62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7B13EE-1FDE-4159-94D8-463F43C1566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705179-49BC-40FC-922B-12A8FF8231E0}">
      <dgm:prSet/>
      <dgm:spPr/>
      <dgm:t>
        <a:bodyPr/>
        <a:lstStyle/>
        <a:p>
          <a:r>
            <a:rPr lang="fi-FI"/>
            <a:t>Tieteen termipankin määritelmä ympäristön ennallistamiselle:</a:t>
          </a:r>
          <a:endParaRPr lang="en-US"/>
        </a:p>
      </dgm:t>
    </dgm:pt>
    <dgm:pt modelId="{B11A79ED-EE59-4C6F-AACE-32A20A45923D}" type="parTrans" cxnId="{F15223A3-3918-4F39-B3D5-D18A470AA7CF}">
      <dgm:prSet/>
      <dgm:spPr/>
      <dgm:t>
        <a:bodyPr/>
        <a:lstStyle/>
        <a:p>
          <a:endParaRPr lang="en-US"/>
        </a:p>
      </dgm:t>
    </dgm:pt>
    <dgm:pt modelId="{40855715-A2B1-400A-921B-90BADB6BD234}" type="sibTrans" cxnId="{F15223A3-3918-4F39-B3D5-D18A470AA7CF}">
      <dgm:prSet/>
      <dgm:spPr/>
      <dgm:t>
        <a:bodyPr/>
        <a:lstStyle/>
        <a:p>
          <a:endParaRPr lang="en-US"/>
        </a:p>
      </dgm:t>
    </dgm:pt>
    <dgm:pt modelId="{0789D29C-04A3-4256-A500-DB15F25675B9}">
      <dgm:prSet/>
      <dgm:spPr/>
      <dgm:t>
        <a:bodyPr/>
        <a:lstStyle/>
        <a:p>
          <a:r>
            <a:rPr lang="fi-FI"/>
            <a:t>Ihmisen toiminnan seurauksena muuttuneen ympäristön palauttaminen muutosta edeltäneeseen tilaan.</a:t>
          </a:r>
          <a:endParaRPr lang="en-US"/>
        </a:p>
      </dgm:t>
    </dgm:pt>
    <dgm:pt modelId="{CA7B9C42-B7C8-4FEA-8F7D-4C287395B7E4}" type="parTrans" cxnId="{8AEA6047-9BD0-4E9D-B45F-EC65635A1539}">
      <dgm:prSet/>
      <dgm:spPr/>
      <dgm:t>
        <a:bodyPr/>
        <a:lstStyle/>
        <a:p>
          <a:endParaRPr lang="en-US"/>
        </a:p>
      </dgm:t>
    </dgm:pt>
    <dgm:pt modelId="{EBE55C7D-8F5F-41A3-B667-461265DA5C8A}" type="sibTrans" cxnId="{8AEA6047-9BD0-4E9D-B45F-EC65635A1539}">
      <dgm:prSet/>
      <dgm:spPr/>
      <dgm:t>
        <a:bodyPr/>
        <a:lstStyle/>
        <a:p>
          <a:endParaRPr lang="en-US"/>
        </a:p>
      </dgm:t>
    </dgm:pt>
    <dgm:pt modelId="{5730FB74-564F-4B1E-AA27-86113F5FA27D}">
      <dgm:prSet/>
      <dgm:spPr/>
      <dgm:t>
        <a:bodyPr/>
        <a:lstStyle/>
        <a:p>
          <a:r>
            <a:rPr lang="fi-FI"/>
            <a:t>Turvetuotannosta vapautuneen alueen ennallistaminen (JTF):</a:t>
          </a:r>
          <a:endParaRPr lang="en-US"/>
        </a:p>
      </dgm:t>
    </dgm:pt>
    <dgm:pt modelId="{09EBCB1C-078B-445F-B608-95AB9DE282DA}" type="parTrans" cxnId="{E4B31CA7-BDE9-4121-B36C-D2FF8A9AFF7B}">
      <dgm:prSet/>
      <dgm:spPr/>
      <dgm:t>
        <a:bodyPr/>
        <a:lstStyle/>
        <a:p>
          <a:endParaRPr lang="en-US"/>
        </a:p>
      </dgm:t>
    </dgm:pt>
    <dgm:pt modelId="{FC17BC13-2052-4831-9EE5-EE0DB2C38189}" type="sibTrans" cxnId="{E4B31CA7-BDE9-4121-B36C-D2FF8A9AFF7B}">
      <dgm:prSet/>
      <dgm:spPr/>
      <dgm:t>
        <a:bodyPr/>
        <a:lstStyle/>
        <a:p>
          <a:endParaRPr lang="en-US"/>
        </a:p>
      </dgm:t>
    </dgm:pt>
    <dgm:pt modelId="{E91C1BA5-F290-441C-9E51-923E11285F89}">
      <dgm:prSet/>
      <dgm:spPr/>
      <dgm:t>
        <a:bodyPr/>
        <a:lstStyle/>
        <a:p>
          <a:r>
            <a:rPr lang="fi-FI" dirty="0"/>
            <a:t>Turvetuotannosta poistuvien soiden ennallistaminen, missä ensisijaisena tavoitteena on palauttaa suon rakenne ja toiminta lähelle ennen ojitusta vallinneeseen ekologiseen ja </a:t>
          </a:r>
          <a:r>
            <a:rPr lang="fi-FI" b="1" dirty="0"/>
            <a:t>hydrologiseen tilaan</a:t>
          </a:r>
          <a:r>
            <a:rPr lang="fi-FI" dirty="0"/>
            <a:t>. Ennallistaminen </a:t>
          </a:r>
          <a:r>
            <a:rPr lang="fi-FI" b="1" dirty="0"/>
            <a:t>voi tarkoittaa myös kosteikkojen</a:t>
          </a:r>
          <a:r>
            <a:rPr lang="fi-FI" dirty="0"/>
            <a:t> ja vesialueiden tai kaikkien näiden yhdistelmien </a:t>
          </a:r>
          <a:r>
            <a:rPr lang="fi-FI" b="1" dirty="0"/>
            <a:t>perustamista</a:t>
          </a:r>
          <a:r>
            <a:rPr lang="fi-FI" dirty="0"/>
            <a:t> alueille, joiden luontaiset ominaisuudet soveltuvat niihin parhaiten.</a:t>
          </a:r>
          <a:endParaRPr lang="en-US" dirty="0"/>
        </a:p>
      </dgm:t>
    </dgm:pt>
    <dgm:pt modelId="{23DE24F7-9BC3-49E7-BEC6-538745540B26}" type="parTrans" cxnId="{8ED1DDD1-56F8-4B9C-A091-37EDF2D8B9C8}">
      <dgm:prSet/>
      <dgm:spPr/>
      <dgm:t>
        <a:bodyPr/>
        <a:lstStyle/>
        <a:p>
          <a:endParaRPr lang="en-US"/>
        </a:p>
      </dgm:t>
    </dgm:pt>
    <dgm:pt modelId="{334C3323-94AB-4C22-A37D-E9AC68314E65}" type="sibTrans" cxnId="{8ED1DDD1-56F8-4B9C-A091-37EDF2D8B9C8}">
      <dgm:prSet/>
      <dgm:spPr/>
      <dgm:t>
        <a:bodyPr/>
        <a:lstStyle/>
        <a:p>
          <a:endParaRPr lang="en-US"/>
        </a:p>
      </dgm:t>
    </dgm:pt>
    <dgm:pt modelId="{994C8053-8CA9-4CEB-B2BE-13988E570F94}">
      <dgm:prSet/>
      <dgm:spPr/>
      <dgm:t>
        <a:bodyPr/>
        <a:lstStyle/>
        <a:p>
          <a:r>
            <a:rPr lang="fi-FI" dirty="0"/>
            <a:t>Toimia kohdennetaan myös turvetuotannon kuormittamien vesistöjen kunnostamiseen ja ennallistamiseen</a:t>
          </a:r>
          <a:endParaRPr lang="en-US" dirty="0"/>
        </a:p>
      </dgm:t>
    </dgm:pt>
    <dgm:pt modelId="{1D12507E-1B60-4862-A0AF-ACE174323AAE}" type="parTrans" cxnId="{6C8A9C2B-C197-49FD-95D2-246D8913CB74}">
      <dgm:prSet/>
      <dgm:spPr/>
      <dgm:t>
        <a:bodyPr/>
        <a:lstStyle/>
        <a:p>
          <a:endParaRPr lang="en-US"/>
        </a:p>
      </dgm:t>
    </dgm:pt>
    <dgm:pt modelId="{79AA5D0D-182B-4E49-8FA6-BBABF98808CF}" type="sibTrans" cxnId="{6C8A9C2B-C197-49FD-95D2-246D8913CB74}">
      <dgm:prSet/>
      <dgm:spPr/>
      <dgm:t>
        <a:bodyPr/>
        <a:lstStyle/>
        <a:p>
          <a:endParaRPr lang="en-US"/>
        </a:p>
      </dgm:t>
    </dgm:pt>
    <dgm:pt modelId="{D4E6A967-C31F-4D85-AC16-695BF11C817E}" type="pres">
      <dgm:prSet presAssocID="{F57B13EE-1FDE-4159-94D8-463F43C15667}" presName="linear" presStyleCnt="0">
        <dgm:presLayoutVars>
          <dgm:dir/>
          <dgm:animLvl val="lvl"/>
          <dgm:resizeHandles val="exact"/>
        </dgm:presLayoutVars>
      </dgm:prSet>
      <dgm:spPr/>
    </dgm:pt>
    <dgm:pt modelId="{5C1C6B99-EEC9-4253-B08B-7B3692B48491}" type="pres">
      <dgm:prSet presAssocID="{E0705179-49BC-40FC-922B-12A8FF8231E0}" presName="parentLin" presStyleCnt="0"/>
      <dgm:spPr/>
    </dgm:pt>
    <dgm:pt modelId="{02056466-70F6-4AA0-B298-BB336BAABCC3}" type="pres">
      <dgm:prSet presAssocID="{E0705179-49BC-40FC-922B-12A8FF8231E0}" presName="parentLeftMargin" presStyleLbl="node1" presStyleIdx="0" presStyleCnt="2"/>
      <dgm:spPr/>
    </dgm:pt>
    <dgm:pt modelId="{4BA63F61-626A-494C-892F-5F561430EAA6}" type="pres">
      <dgm:prSet presAssocID="{E0705179-49BC-40FC-922B-12A8FF8231E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275F048-7677-4F8E-AC7B-5C373963730C}" type="pres">
      <dgm:prSet presAssocID="{E0705179-49BC-40FC-922B-12A8FF8231E0}" presName="negativeSpace" presStyleCnt="0"/>
      <dgm:spPr/>
    </dgm:pt>
    <dgm:pt modelId="{90A3AE14-8529-44AA-BF5A-DE085824E0F5}" type="pres">
      <dgm:prSet presAssocID="{E0705179-49BC-40FC-922B-12A8FF8231E0}" presName="childText" presStyleLbl="conFgAcc1" presStyleIdx="0" presStyleCnt="2">
        <dgm:presLayoutVars>
          <dgm:bulletEnabled val="1"/>
        </dgm:presLayoutVars>
      </dgm:prSet>
      <dgm:spPr/>
    </dgm:pt>
    <dgm:pt modelId="{D6E22BD4-1588-419F-B7B7-42AFD006B1D9}" type="pres">
      <dgm:prSet presAssocID="{40855715-A2B1-400A-921B-90BADB6BD234}" presName="spaceBetweenRectangles" presStyleCnt="0"/>
      <dgm:spPr/>
    </dgm:pt>
    <dgm:pt modelId="{2701D4BF-21FA-4FEF-A9EB-E9752ADF69E1}" type="pres">
      <dgm:prSet presAssocID="{5730FB74-564F-4B1E-AA27-86113F5FA27D}" presName="parentLin" presStyleCnt="0"/>
      <dgm:spPr/>
    </dgm:pt>
    <dgm:pt modelId="{40D8213F-FC14-4410-97B1-0C61577574E0}" type="pres">
      <dgm:prSet presAssocID="{5730FB74-564F-4B1E-AA27-86113F5FA27D}" presName="parentLeftMargin" presStyleLbl="node1" presStyleIdx="0" presStyleCnt="2"/>
      <dgm:spPr/>
    </dgm:pt>
    <dgm:pt modelId="{46A59ED6-AAF3-4AC7-87D3-6144DC65CAD8}" type="pres">
      <dgm:prSet presAssocID="{5730FB74-564F-4B1E-AA27-86113F5FA27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D31FA77-CA26-43F3-BC91-AC80FF98B729}" type="pres">
      <dgm:prSet presAssocID="{5730FB74-564F-4B1E-AA27-86113F5FA27D}" presName="negativeSpace" presStyleCnt="0"/>
      <dgm:spPr/>
    </dgm:pt>
    <dgm:pt modelId="{BF2F94C6-923D-41E1-B494-71556BE24E06}" type="pres">
      <dgm:prSet presAssocID="{5730FB74-564F-4B1E-AA27-86113F5FA27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6C47919-ED23-4A82-8907-0E2999EFE194}" type="presOf" srcId="{E0705179-49BC-40FC-922B-12A8FF8231E0}" destId="{4BA63F61-626A-494C-892F-5F561430EAA6}" srcOrd="1" destOrd="0" presId="urn:microsoft.com/office/officeart/2005/8/layout/list1"/>
    <dgm:cxn modelId="{1A6FCE19-120E-43A5-B5ED-5A29A90C8D3F}" type="presOf" srcId="{5730FB74-564F-4B1E-AA27-86113F5FA27D}" destId="{40D8213F-FC14-4410-97B1-0C61577574E0}" srcOrd="0" destOrd="0" presId="urn:microsoft.com/office/officeart/2005/8/layout/list1"/>
    <dgm:cxn modelId="{057B451F-6725-4CFF-A92B-808BEAE25A52}" type="presOf" srcId="{0789D29C-04A3-4256-A500-DB15F25675B9}" destId="{90A3AE14-8529-44AA-BF5A-DE085824E0F5}" srcOrd="0" destOrd="0" presId="urn:microsoft.com/office/officeart/2005/8/layout/list1"/>
    <dgm:cxn modelId="{6C8A9C2B-C197-49FD-95D2-246D8913CB74}" srcId="{5730FB74-564F-4B1E-AA27-86113F5FA27D}" destId="{994C8053-8CA9-4CEB-B2BE-13988E570F94}" srcOrd="1" destOrd="0" parTransId="{1D12507E-1B60-4862-A0AF-ACE174323AAE}" sibTransId="{79AA5D0D-182B-4E49-8FA6-BBABF98808CF}"/>
    <dgm:cxn modelId="{8AEA6047-9BD0-4E9D-B45F-EC65635A1539}" srcId="{E0705179-49BC-40FC-922B-12A8FF8231E0}" destId="{0789D29C-04A3-4256-A500-DB15F25675B9}" srcOrd="0" destOrd="0" parTransId="{CA7B9C42-B7C8-4FEA-8F7D-4C287395B7E4}" sibTransId="{EBE55C7D-8F5F-41A3-B667-461265DA5C8A}"/>
    <dgm:cxn modelId="{83D2278A-3348-4328-A3E1-1969383F94B6}" type="presOf" srcId="{E91C1BA5-F290-441C-9E51-923E11285F89}" destId="{BF2F94C6-923D-41E1-B494-71556BE24E06}" srcOrd="0" destOrd="0" presId="urn:microsoft.com/office/officeart/2005/8/layout/list1"/>
    <dgm:cxn modelId="{7F948C8F-3DB2-4886-B2C0-2C8ED5EC82F1}" type="presOf" srcId="{5730FB74-564F-4B1E-AA27-86113F5FA27D}" destId="{46A59ED6-AAF3-4AC7-87D3-6144DC65CAD8}" srcOrd="1" destOrd="0" presId="urn:microsoft.com/office/officeart/2005/8/layout/list1"/>
    <dgm:cxn modelId="{F15223A3-3918-4F39-B3D5-D18A470AA7CF}" srcId="{F57B13EE-1FDE-4159-94D8-463F43C15667}" destId="{E0705179-49BC-40FC-922B-12A8FF8231E0}" srcOrd="0" destOrd="0" parTransId="{B11A79ED-EE59-4C6F-AACE-32A20A45923D}" sibTransId="{40855715-A2B1-400A-921B-90BADB6BD234}"/>
    <dgm:cxn modelId="{E4B31CA7-BDE9-4121-B36C-D2FF8A9AFF7B}" srcId="{F57B13EE-1FDE-4159-94D8-463F43C15667}" destId="{5730FB74-564F-4B1E-AA27-86113F5FA27D}" srcOrd="1" destOrd="0" parTransId="{09EBCB1C-078B-445F-B608-95AB9DE282DA}" sibTransId="{FC17BC13-2052-4831-9EE5-EE0DB2C38189}"/>
    <dgm:cxn modelId="{8ED1DDD1-56F8-4B9C-A091-37EDF2D8B9C8}" srcId="{5730FB74-564F-4B1E-AA27-86113F5FA27D}" destId="{E91C1BA5-F290-441C-9E51-923E11285F89}" srcOrd="0" destOrd="0" parTransId="{23DE24F7-9BC3-49E7-BEC6-538745540B26}" sibTransId="{334C3323-94AB-4C22-A37D-E9AC68314E65}"/>
    <dgm:cxn modelId="{55D3B3E5-9155-4C03-892D-A16B29C03737}" type="presOf" srcId="{F57B13EE-1FDE-4159-94D8-463F43C15667}" destId="{D4E6A967-C31F-4D85-AC16-695BF11C817E}" srcOrd="0" destOrd="0" presId="urn:microsoft.com/office/officeart/2005/8/layout/list1"/>
    <dgm:cxn modelId="{8CAB68FC-9D0E-439E-B482-8D4546F9F4B1}" type="presOf" srcId="{E0705179-49BC-40FC-922B-12A8FF8231E0}" destId="{02056466-70F6-4AA0-B298-BB336BAABCC3}" srcOrd="0" destOrd="0" presId="urn:microsoft.com/office/officeart/2005/8/layout/list1"/>
    <dgm:cxn modelId="{5EDDA6FD-A04D-46FE-BF1E-83024120DEA8}" type="presOf" srcId="{994C8053-8CA9-4CEB-B2BE-13988E570F94}" destId="{BF2F94C6-923D-41E1-B494-71556BE24E06}" srcOrd="0" destOrd="1" presId="urn:microsoft.com/office/officeart/2005/8/layout/list1"/>
    <dgm:cxn modelId="{D1AE8F55-01C8-4E20-99F2-8539CB06835A}" type="presParOf" srcId="{D4E6A967-C31F-4D85-AC16-695BF11C817E}" destId="{5C1C6B99-EEC9-4253-B08B-7B3692B48491}" srcOrd="0" destOrd="0" presId="urn:microsoft.com/office/officeart/2005/8/layout/list1"/>
    <dgm:cxn modelId="{E413172B-F8A7-461B-B679-84463C6A59A0}" type="presParOf" srcId="{5C1C6B99-EEC9-4253-B08B-7B3692B48491}" destId="{02056466-70F6-4AA0-B298-BB336BAABCC3}" srcOrd="0" destOrd="0" presId="urn:microsoft.com/office/officeart/2005/8/layout/list1"/>
    <dgm:cxn modelId="{FC7719E4-24B9-4DC4-8C6C-805BA7305CA3}" type="presParOf" srcId="{5C1C6B99-EEC9-4253-B08B-7B3692B48491}" destId="{4BA63F61-626A-494C-892F-5F561430EAA6}" srcOrd="1" destOrd="0" presId="urn:microsoft.com/office/officeart/2005/8/layout/list1"/>
    <dgm:cxn modelId="{8D4087E5-E0AF-42DA-8041-F7BA8FD545E0}" type="presParOf" srcId="{D4E6A967-C31F-4D85-AC16-695BF11C817E}" destId="{6275F048-7677-4F8E-AC7B-5C373963730C}" srcOrd="1" destOrd="0" presId="urn:microsoft.com/office/officeart/2005/8/layout/list1"/>
    <dgm:cxn modelId="{A96469D3-366E-42F4-BE9E-0A118C4195C4}" type="presParOf" srcId="{D4E6A967-C31F-4D85-AC16-695BF11C817E}" destId="{90A3AE14-8529-44AA-BF5A-DE085824E0F5}" srcOrd="2" destOrd="0" presId="urn:microsoft.com/office/officeart/2005/8/layout/list1"/>
    <dgm:cxn modelId="{8C2CA366-3651-462E-B1C1-D753E9CC6A02}" type="presParOf" srcId="{D4E6A967-C31F-4D85-AC16-695BF11C817E}" destId="{D6E22BD4-1588-419F-B7B7-42AFD006B1D9}" srcOrd="3" destOrd="0" presId="urn:microsoft.com/office/officeart/2005/8/layout/list1"/>
    <dgm:cxn modelId="{631A1852-6515-421A-9361-CBB50923839F}" type="presParOf" srcId="{D4E6A967-C31F-4D85-AC16-695BF11C817E}" destId="{2701D4BF-21FA-4FEF-A9EB-E9752ADF69E1}" srcOrd="4" destOrd="0" presId="urn:microsoft.com/office/officeart/2005/8/layout/list1"/>
    <dgm:cxn modelId="{2E9CC010-1922-4ABE-8F7F-B17EA09F7278}" type="presParOf" srcId="{2701D4BF-21FA-4FEF-A9EB-E9752ADF69E1}" destId="{40D8213F-FC14-4410-97B1-0C61577574E0}" srcOrd="0" destOrd="0" presId="urn:microsoft.com/office/officeart/2005/8/layout/list1"/>
    <dgm:cxn modelId="{19A1B7D0-36F9-4D2D-BFD0-8FCFD8310353}" type="presParOf" srcId="{2701D4BF-21FA-4FEF-A9EB-E9752ADF69E1}" destId="{46A59ED6-AAF3-4AC7-87D3-6144DC65CAD8}" srcOrd="1" destOrd="0" presId="urn:microsoft.com/office/officeart/2005/8/layout/list1"/>
    <dgm:cxn modelId="{31049CB2-4029-4798-975C-91D55BF9DAB1}" type="presParOf" srcId="{D4E6A967-C31F-4D85-AC16-695BF11C817E}" destId="{ED31FA77-CA26-43F3-BC91-AC80FF98B729}" srcOrd="5" destOrd="0" presId="urn:microsoft.com/office/officeart/2005/8/layout/list1"/>
    <dgm:cxn modelId="{E0ADF4CB-F127-4B2F-AAD8-868379070E9D}" type="presParOf" srcId="{D4E6A967-C31F-4D85-AC16-695BF11C817E}" destId="{BF2F94C6-923D-41E1-B494-71556BE24E0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A3AE14-8529-44AA-BF5A-DE085824E0F5}">
      <dsp:nvSpPr>
        <dsp:cNvPr id="0" name=""/>
        <dsp:cNvSpPr/>
      </dsp:nvSpPr>
      <dsp:spPr>
        <a:xfrm>
          <a:off x="0" y="302537"/>
          <a:ext cx="10636236" cy="1047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490" tIns="395732" rIns="82549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900" kern="1200"/>
            <a:t>Ihmisen toiminnan seurauksena muuttuneen ympäristön palauttaminen muutosta edeltäneeseen tilaan.</a:t>
          </a:r>
          <a:endParaRPr lang="en-US" sz="1900" kern="1200"/>
        </a:p>
      </dsp:txBody>
      <dsp:txXfrm>
        <a:off x="0" y="302537"/>
        <a:ext cx="10636236" cy="1047375"/>
      </dsp:txXfrm>
    </dsp:sp>
    <dsp:sp modelId="{4BA63F61-626A-494C-892F-5F561430EAA6}">
      <dsp:nvSpPr>
        <dsp:cNvPr id="0" name=""/>
        <dsp:cNvSpPr/>
      </dsp:nvSpPr>
      <dsp:spPr>
        <a:xfrm>
          <a:off x="531811" y="22097"/>
          <a:ext cx="7445365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417" tIns="0" rIns="281417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/>
            <a:t>Tieteen termipankin määritelmä ympäristön ennallistamiselle:</a:t>
          </a:r>
          <a:endParaRPr lang="en-US" sz="1900" kern="1200"/>
        </a:p>
      </dsp:txBody>
      <dsp:txXfrm>
        <a:off x="559191" y="49477"/>
        <a:ext cx="7390605" cy="506120"/>
      </dsp:txXfrm>
    </dsp:sp>
    <dsp:sp modelId="{BF2F94C6-923D-41E1-B494-71556BE24E06}">
      <dsp:nvSpPr>
        <dsp:cNvPr id="0" name=""/>
        <dsp:cNvSpPr/>
      </dsp:nvSpPr>
      <dsp:spPr>
        <a:xfrm>
          <a:off x="0" y="1732952"/>
          <a:ext cx="10636236" cy="2334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490" tIns="395732" rIns="82549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900" kern="1200" dirty="0"/>
            <a:t>Turvetuotannosta poistuvien soiden ennallistaminen, missä ensisijaisena tavoitteena on palauttaa suon rakenne ja toiminta lähelle ennen ojitusta vallinneeseen ekologiseen ja </a:t>
          </a:r>
          <a:r>
            <a:rPr lang="fi-FI" sz="1900" b="1" kern="1200" dirty="0"/>
            <a:t>hydrologiseen tilaan</a:t>
          </a:r>
          <a:r>
            <a:rPr lang="fi-FI" sz="1900" kern="1200" dirty="0"/>
            <a:t>. Ennallistaminen </a:t>
          </a:r>
          <a:r>
            <a:rPr lang="fi-FI" sz="1900" b="1" kern="1200" dirty="0"/>
            <a:t>voi tarkoittaa myös kosteikkojen</a:t>
          </a:r>
          <a:r>
            <a:rPr lang="fi-FI" sz="1900" kern="1200" dirty="0"/>
            <a:t> ja vesialueiden tai kaikkien näiden yhdistelmien </a:t>
          </a:r>
          <a:r>
            <a:rPr lang="fi-FI" sz="1900" b="1" kern="1200" dirty="0"/>
            <a:t>perustamista</a:t>
          </a:r>
          <a:r>
            <a:rPr lang="fi-FI" sz="1900" kern="1200" dirty="0"/>
            <a:t> alueille, joiden luontaiset ominaisuudet soveltuvat niihin parhaiten.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900" kern="1200" dirty="0"/>
            <a:t>Toimia kohdennetaan myös turvetuotannon kuormittamien vesistöjen kunnostamiseen ja ennallistamiseen</a:t>
          </a:r>
          <a:endParaRPr lang="en-US" sz="1900" kern="1200" dirty="0"/>
        </a:p>
      </dsp:txBody>
      <dsp:txXfrm>
        <a:off x="0" y="1732952"/>
        <a:ext cx="10636236" cy="2334150"/>
      </dsp:txXfrm>
    </dsp:sp>
    <dsp:sp modelId="{46A59ED6-AAF3-4AC7-87D3-6144DC65CAD8}">
      <dsp:nvSpPr>
        <dsp:cNvPr id="0" name=""/>
        <dsp:cNvSpPr/>
      </dsp:nvSpPr>
      <dsp:spPr>
        <a:xfrm>
          <a:off x="531811" y="1452512"/>
          <a:ext cx="7445365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417" tIns="0" rIns="281417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/>
            <a:t>Turvetuotannosta vapautuneen alueen ennallistaminen (JTF):</a:t>
          </a:r>
          <a:endParaRPr lang="en-US" sz="1900" kern="1200"/>
        </a:p>
      </dsp:txBody>
      <dsp:txXfrm>
        <a:off x="559191" y="1479892"/>
        <a:ext cx="7390605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E4B766C-D144-4860-8378-C8AED84E14A7}" type="datetimeFigureOut">
              <a:rPr lang="en-GB" smtClean="0"/>
              <a:t>10/05/2024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04FF52D-3802-4A03-8323-AE312A03D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960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595"/>
            <a:ext cx="9144000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F5D100CF-BE2E-9D42-9DFA-07F68F907EA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17107" y="4402697"/>
            <a:ext cx="5157787" cy="823912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otsikko 2">
            <a:extLst>
              <a:ext uri="{FF2B5EF4-FFF2-40B4-BE49-F238E27FC236}">
                <a16:creationId xmlns:a16="http://schemas.microsoft.com/office/drawing/2014/main" id="{E5FF0748-A3B1-8241-ADBD-A3017D48D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8207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731102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9165" y="164591"/>
            <a:ext cx="5806440" cy="55366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A4925B0-A7C3-443B-83E9-526A2BE64B7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4205" y="164591"/>
            <a:ext cx="5806440" cy="55366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117073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744" y="758762"/>
            <a:ext cx="9431782" cy="2852737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BEED2-7281-4966-AB72-5E594107A5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89536" y="4191846"/>
            <a:ext cx="9431782" cy="3600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F2496A5-3E1B-4BA1-B42F-6D9B3BBB98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89536" y="4560256"/>
            <a:ext cx="9431782" cy="3600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4827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" y="365125"/>
            <a:ext cx="10663428" cy="626999"/>
          </a:xfrm>
        </p:spPr>
        <p:txBody>
          <a:bodyPr/>
          <a:lstStyle>
            <a:lvl1pPr>
              <a:defRPr b="0"/>
            </a:lvl1pPr>
          </a:lstStyle>
          <a:p>
            <a:r>
              <a:rPr lang="fi-FI" noProof="0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595"/>
            <a:ext cx="9144000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F5D100CF-BE2E-9D42-9DFA-07F68F907EA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17107" y="4402697"/>
            <a:ext cx="5157787" cy="823912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otsikko 2">
            <a:extLst>
              <a:ext uri="{FF2B5EF4-FFF2-40B4-BE49-F238E27FC236}">
                <a16:creationId xmlns:a16="http://schemas.microsoft.com/office/drawing/2014/main" id="{E5FF0748-A3B1-8241-ADBD-A3017D48D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8207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15192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" type="title" preserve="1">
  <p:cSld name="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>
            <a:extLst>
              <a:ext uri="{FF2B5EF4-FFF2-40B4-BE49-F238E27FC236}">
                <a16:creationId xmlns:a16="http://schemas.microsoft.com/office/drawing/2014/main" id="{AF5ED276-0204-40E6-B3D6-A29A0811A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510394"/>
            <a:ext cx="11834341" cy="3159498"/>
          </a:xfrm>
          <a:custGeom>
            <a:avLst/>
            <a:gdLst>
              <a:gd name="T0" fmla="*/ 0 w 32870"/>
              <a:gd name="T1" fmla="*/ 3229 h 8296"/>
              <a:gd name="T2" fmla="*/ 0 w 32870"/>
              <a:gd name="T3" fmla="*/ 8296 h 8296"/>
              <a:gd name="T4" fmla="*/ 16387 w 32870"/>
              <a:gd name="T5" fmla="*/ 4042 h 8296"/>
              <a:gd name="T6" fmla="*/ 32870 w 32870"/>
              <a:gd name="T7" fmla="*/ 4037 h 8296"/>
              <a:gd name="T8" fmla="*/ 32870 w 32870"/>
              <a:gd name="T9" fmla="*/ 0 h 8296"/>
              <a:gd name="T10" fmla="*/ 15744 w 32870"/>
              <a:gd name="T11" fmla="*/ 14 h 8296"/>
              <a:gd name="T12" fmla="*/ 0 w 32870"/>
              <a:gd name="T13" fmla="*/ 3229 h 8296"/>
              <a:gd name="connsiteX0" fmla="*/ 0 w 10000"/>
              <a:gd name="connsiteY0" fmla="*/ 4445 h 10553"/>
              <a:gd name="connsiteX1" fmla="*/ 0 w 10000"/>
              <a:gd name="connsiteY1" fmla="*/ 10553 h 10553"/>
              <a:gd name="connsiteX2" fmla="*/ 4985 w 10000"/>
              <a:gd name="connsiteY2" fmla="*/ 5425 h 10553"/>
              <a:gd name="connsiteX3" fmla="*/ 10000 w 10000"/>
              <a:gd name="connsiteY3" fmla="*/ 5419 h 10553"/>
              <a:gd name="connsiteX4" fmla="*/ 10000 w 10000"/>
              <a:gd name="connsiteY4" fmla="*/ 553 h 10553"/>
              <a:gd name="connsiteX5" fmla="*/ 4601 w 10000"/>
              <a:gd name="connsiteY5" fmla="*/ 0 h 10553"/>
              <a:gd name="connsiteX6" fmla="*/ 0 w 10000"/>
              <a:gd name="connsiteY6" fmla="*/ 4445 h 10553"/>
              <a:gd name="connsiteX0" fmla="*/ 0 w 10000"/>
              <a:gd name="connsiteY0" fmla="*/ 4468 h 10576"/>
              <a:gd name="connsiteX1" fmla="*/ 0 w 10000"/>
              <a:gd name="connsiteY1" fmla="*/ 10576 h 10576"/>
              <a:gd name="connsiteX2" fmla="*/ 4985 w 10000"/>
              <a:gd name="connsiteY2" fmla="*/ 5448 h 10576"/>
              <a:gd name="connsiteX3" fmla="*/ 10000 w 10000"/>
              <a:gd name="connsiteY3" fmla="*/ 5442 h 10576"/>
              <a:gd name="connsiteX4" fmla="*/ 10000 w 10000"/>
              <a:gd name="connsiteY4" fmla="*/ 576 h 10576"/>
              <a:gd name="connsiteX5" fmla="*/ 4601 w 10000"/>
              <a:gd name="connsiteY5" fmla="*/ 23 h 10576"/>
              <a:gd name="connsiteX6" fmla="*/ 0 w 10000"/>
              <a:gd name="connsiteY6" fmla="*/ 4468 h 10576"/>
              <a:gd name="connsiteX0" fmla="*/ 0 w 10000"/>
              <a:gd name="connsiteY0" fmla="*/ 4468 h 10576"/>
              <a:gd name="connsiteX1" fmla="*/ 0 w 10000"/>
              <a:gd name="connsiteY1" fmla="*/ 10576 h 10576"/>
              <a:gd name="connsiteX2" fmla="*/ 4985 w 10000"/>
              <a:gd name="connsiteY2" fmla="*/ 5448 h 10576"/>
              <a:gd name="connsiteX3" fmla="*/ 10000 w 10000"/>
              <a:gd name="connsiteY3" fmla="*/ 5442 h 10576"/>
              <a:gd name="connsiteX4" fmla="*/ 10000 w 10000"/>
              <a:gd name="connsiteY4" fmla="*/ 576 h 10576"/>
              <a:gd name="connsiteX5" fmla="*/ 4601 w 10000"/>
              <a:gd name="connsiteY5" fmla="*/ 23 h 10576"/>
              <a:gd name="connsiteX6" fmla="*/ 0 w 10000"/>
              <a:gd name="connsiteY6" fmla="*/ 4468 h 10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576">
                <a:moveTo>
                  <a:pt x="0" y="4468"/>
                </a:moveTo>
                <a:lnTo>
                  <a:pt x="0" y="10576"/>
                </a:lnTo>
                <a:cubicBezTo>
                  <a:pt x="1195" y="6090"/>
                  <a:pt x="3644" y="5440"/>
                  <a:pt x="4985" y="5448"/>
                </a:cubicBezTo>
                <a:lnTo>
                  <a:pt x="10000" y="5442"/>
                </a:lnTo>
                <a:lnTo>
                  <a:pt x="10000" y="576"/>
                </a:lnTo>
                <a:cubicBezTo>
                  <a:pt x="7689" y="-155"/>
                  <a:pt x="4944" y="14"/>
                  <a:pt x="4601" y="23"/>
                </a:cubicBezTo>
                <a:cubicBezTo>
                  <a:pt x="2299" y="83"/>
                  <a:pt x="342" y="2596"/>
                  <a:pt x="0" y="4468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18A66D6D-8F98-4660-A768-97FB85B49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74025"/>
          </a:xfrm>
          <a:custGeom>
            <a:avLst/>
            <a:gdLst>
              <a:gd name="T0" fmla="*/ 0 w 32870"/>
              <a:gd name="T1" fmla="*/ 4209 h 12980"/>
              <a:gd name="T2" fmla="*/ 0 w 32870"/>
              <a:gd name="T3" fmla="*/ 12980 h 12980"/>
              <a:gd name="T4" fmla="*/ 15744 w 32870"/>
              <a:gd name="T5" fmla="*/ 9766 h 12980"/>
              <a:gd name="T6" fmla="*/ 32870 w 32870"/>
              <a:gd name="T7" fmla="*/ 9751 h 12980"/>
              <a:gd name="T8" fmla="*/ 32870 w 32870"/>
              <a:gd name="T9" fmla="*/ 0 h 12980"/>
              <a:gd name="T10" fmla="*/ 11591 w 32870"/>
              <a:gd name="T11" fmla="*/ 0 h 12980"/>
              <a:gd name="T12" fmla="*/ 0 w 32870"/>
              <a:gd name="T13" fmla="*/ 4209 h 12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12980">
                <a:moveTo>
                  <a:pt x="0" y="4209"/>
                </a:moveTo>
                <a:lnTo>
                  <a:pt x="0" y="12980"/>
                </a:lnTo>
                <a:cubicBezTo>
                  <a:pt x="3166" y="11041"/>
                  <a:pt x="8177" y="9815"/>
                  <a:pt x="15744" y="9766"/>
                </a:cubicBezTo>
                <a:cubicBezTo>
                  <a:pt x="16871" y="9758"/>
                  <a:pt x="24550" y="9754"/>
                  <a:pt x="32870" y="9751"/>
                </a:cubicBez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378395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5458" y="5732590"/>
            <a:ext cx="7060949" cy="642035"/>
          </a:xfrm>
        </p:spPr>
        <p:txBody>
          <a:bodyPr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88DF8E-5E02-40AB-90C4-DE45B779F0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14879" y="5732590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tx2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15.2.2023</a:t>
            </a:r>
            <a:endParaRPr lang="fi-FI" sz="1600">
              <a:solidFill>
                <a:schemeClr val="tx2"/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79E75F-9A0D-4860-913E-C4C401DAD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28116" y="5455057"/>
            <a:ext cx="4114800" cy="204601"/>
          </a:xfrm>
        </p:spPr>
        <p:txBody>
          <a:bodyPr/>
          <a:lstStyle>
            <a:lvl1pPr algn="r">
              <a:defRPr lang="fi-FI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i-FI"/>
              <a:t>Ari Koski</a:t>
            </a:r>
            <a:endParaRPr lang="fi-FI" sz="1600" kern="120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13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2" type="title" preserve="1">
  <p:cSld name="tit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>
            <a:extLst>
              <a:ext uri="{FF2B5EF4-FFF2-40B4-BE49-F238E27FC236}">
                <a16:creationId xmlns:a16="http://schemas.microsoft.com/office/drawing/2014/main" id="{05F8CEAE-2B96-485D-B411-8B7C510B0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939871"/>
            <a:ext cx="11834341" cy="2720456"/>
          </a:xfrm>
          <a:custGeom>
            <a:avLst/>
            <a:gdLst>
              <a:gd name="T0" fmla="*/ 0 w 32870"/>
              <a:gd name="T1" fmla="*/ 2226 h 7380"/>
              <a:gd name="T2" fmla="*/ 0 w 32870"/>
              <a:gd name="T3" fmla="*/ 7380 h 7380"/>
              <a:gd name="T4" fmla="*/ 14422 w 32870"/>
              <a:gd name="T5" fmla="*/ 4565 h 7380"/>
              <a:gd name="T6" fmla="*/ 32870 w 32870"/>
              <a:gd name="T7" fmla="*/ 4560 h 7380"/>
              <a:gd name="T8" fmla="*/ 32870 w 32870"/>
              <a:gd name="T9" fmla="*/ 0 h 7380"/>
              <a:gd name="T10" fmla="*/ 13779 w 32870"/>
              <a:gd name="T11" fmla="*/ 16 h 7380"/>
              <a:gd name="T12" fmla="*/ 0 w 32870"/>
              <a:gd name="T13" fmla="*/ 2226 h 7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380">
                <a:moveTo>
                  <a:pt x="0" y="2226"/>
                </a:moveTo>
                <a:lnTo>
                  <a:pt x="0" y="7380"/>
                </a:lnTo>
                <a:cubicBezTo>
                  <a:pt x="4241" y="4951"/>
                  <a:pt x="10659" y="4560"/>
                  <a:pt x="14422" y="4565"/>
                </a:cubicBezTo>
                <a:cubicBezTo>
                  <a:pt x="15294" y="4566"/>
                  <a:pt x="23963" y="4563"/>
                  <a:pt x="32870" y="456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E1153FAC-44DF-431E-A26D-60482F42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2577"/>
          </a:xfrm>
          <a:custGeom>
            <a:avLst/>
            <a:gdLst>
              <a:gd name="T0" fmla="*/ 32870 w 32870"/>
              <a:gd name="T1" fmla="*/ 11160 h 12864"/>
              <a:gd name="T2" fmla="*/ 32870 w 32870"/>
              <a:gd name="T3" fmla="*/ 0 h 12864"/>
              <a:gd name="T4" fmla="*/ 11591 w 32870"/>
              <a:gd name="T5" fmla="*/ 0 h 12864"/>
              <a:gd name="T6" fmla="*/ 0 w 32870"/>
              <a:gd name="T7" fmla="*/ 4209 h 12864"/>
              <a:gd name="T8" fmla="*/ 0 w 32870"/>
              <a:gd name="T9" fmla="*/ 12864 h 12864"/>
              <a:gd name="T10" fmla="*/ 13779 w 32870"/>
              <a:gd name="T11" fmla="*/ 10654 h 12864"/>
              <a:gd name="T12" fmla="*/ 32870 w 32870"/>
              <a:gd name="T13" fmla="*/ 10638 h 12864"/>
              <a:gd name="T14" fmla="*/ 32870 w 32870"/>
              <a:gd name="T15" fmla="*/ 11160 h 1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870" h="12864">
                <a:moveTo>
                  <a:pt x="32870" y="11160"/>
                </a:move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2864"/>
                </a:lnTo>
                <a:cubicBezTo>
                  <a:pt x="3156" y="11514"/>
                  <a:pt x="7620" y="10694"/>
                  <a:pt x="13779" y="10654"/>
                </a:cubicBezTo>
                <a:cubicBezTo>
                  <a:pt x="15112" y="10646"/>
                  <a:pt x="23927" y="10641"/>
                  <a:pt x="32870" y="10638"/>
                </a:cubicBezTo>
                <a:lnTo>
                  <a:pt x="32870" y="1116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720931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5458" y="4737495"/>
            <a:ext cx="7068698" cy="642035"/>
          </a:xfrm>
        </p:spPr>
        <p:txBody>
          <a:bodyPr anchor="t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39075F1A-02C4-4735-B1E3-C64DC67F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4156" y="4737495"/>
            <a:ext cx="1240109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15.2.2023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15" name="Alatunnisteen paikkamerkki 4">
            <a:extLst>
              <a:ext uri="{FF2B5EF4-FFF2-40B4-BE49-F238E27FC236}">
                <a16:creationId xmlns:a16="http://schemas.microsoft.com/office/drawing/2014/main" id="{6BD6B811-C650-4A18-9C6D-CB0DEFCA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1172" y="4459962"/>
            <a:ext cx="4114800" cy="20460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Ari Koski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4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3" preserve="1" userDrawn="1">
  <p:cSld name="titl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19E26A5B-0527-2A40-8198-D97AB2849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0" y="180000"/>
            <a:ext cx="11834343" cy="5653369"/>
          </a:xfrm>
          <a:custGeom>
            <a:avLst/>
            <a:gdLst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4632577 h 5653369"/>
              <a:gd name="connsiteX7" fmla="*/ 2 w 11834343"/>
              <a:gd name="connsiteY7" fmla="*/ 2262418 h 5653369"/>
              <a:gd name="connsiteX8" fmla="*/ 2 w 11834343"/>
              <a:gd name="connsiteY8" fmla="*/ 1515743 h 5653369"/>
              <a:gd name="connsiteX9" fmla="*/ 4173164 w 11834343"/>
              <a:gd name="connsiteY9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2262418 h 5653369"/>
              <a:gd name="connsiteX7" fmla="*/ 2 w 11834343"/>
              <a:gd name="connsiteY7" fmla="*/ 1515743 h 5653369"/>
              <a:gd name="connsiteX8" fmla="*/ 4173164 w 11834343"/>
              <a:gd name="connsiteY8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1515743 h 5653369"/>
              <a:gd name="connsiteX7" fmla="*/ 4173164 w 11834343"/>
              <a:gd name="connsiteY7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4781242 h 5653369"/>
              <a:gd name="connsiteX4" fmla="*/ 2 w 11834343"/>
              <a:gd name="connsiteY4" fmla="*/ 5653369 h 5653369"/>
              <a:gd name="connsiteX5" fmla="*/ 2 w 11834343"/>
              <a:gd name="connsiteY5" fmla="*/ 1515743 h 5653369"/>
              <a:gd name="connsiteX6" fmla="*/ 4173164 w 11834343"/>
              <a:gd name="connsiteY6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4781242 h 5653369"/>
              <a:gd name="connsiteX3" fmla="*/ 2 w 11834343"/>
              <a:gd name="connsiteY3" fmla="*/ 5653369 h 5653369"/>
              <a:gd name="connsiteX4" fmla="*/ 2 w 11834343"/>
              <a:gd name="connsiteY4" fmla="*/ 1515743 h 5653369"/>
              <a:gd name="connsiteX5" fmla="*/ 4173164 w 11834343"/>
              <a:gd name="connsiteY5" fmla="*/ 0 h 565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4343" h="5653369">
                <a:moveTo>
                  <a:pt x="4173164" y="0"/>
                </a:moveTo>
                <a:lnTo>
                  <a:pt x="11834343" y="0"/>
                </a:lnTo>
                <a:lnTo>
                  <a:pt x="11834343" y="4781242"/>
                </a:lnTo>
                <a:cubicBezTo>
                  <a:pt x="11819942" y="4767138"/>
                  <a:pt x="-5758" y="5651802"/>
                  <a:pt x="2" y="5653369"/>
                </a:cubicBezTo>
                <a:lnTo>
                  <a:pt x="2" y="1515743"/>
                </a:lnTo>
                <a:cubicBezTo>
                  <a:pt x="2819434" y="1624499"/>
                  <a:pt x="3916820" y="928388"/>
                  <a:pt x="4173164" y="0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fi-FI"/>
          </a:p>
        </p:txBody>
      </p:sp>
      <p:sp>
        <p:nvSpPr>
          <p:cNvPr id="13" name="Kuvan paikkamerkki 2">
            <a:extLst>
              <a:ext uri="{FF2B5EF4-FFF2-40B4-BE49-F238E27FC236}">
                <a16:creationId xmlns:a16="http://schemas.microsoft.com/office/drawing/2014/main" id="{BFBF6B36-2C5D-4C96-B600-824137F55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78858" y="3996390"/>
            <a:ext cx="11834341" cy="2681610"/>
          </a:xfrm>
          <a:custGeom>
            <a:avLst/>
            <a:gdLst>
              <a:gd name="connsiteX0" fmla="*/ 0 w 11834341"/>
              <a:gd name="connsiteY0" fmla="*/ 0 h 2987423"/>
              <a:gd name="connsiteX1" fmla="*/ 11834341 w 11834341"/>
              <a:gd name="connsiteY1" fmla="*/ 0 h 2987423"/>
              <a:gd name="connsiteX2" fmla="*/ 11834341 w 11834341"/>
              <a:gd name="connsiteY2" fmla="*/ 2987423 h 2987423"/>
              <a:gd name="connsiteX3" fmla="*/ 0 w 11834341"/>
              <a:gd name="connsiteY3" fmla="*/ 2987423 h 2987423"/>
              <a:gd name="connsiteX4" fmla="*/ 0 w 11834341"/>
              <a:gd name="connsiteY4" fmla="*/ 0 h 2987423"/>
              <a:gd name="connsiteX0" fmla="*/ 9467 w 11843808"/>
              <a:gd name="connsiteY0" fmla="*/ 0 h 2987423"/>
              <a:gd name="connsiteX1" fmla="*/ 11843808 w 11843808"/>
              <a:gd name="connsiteY1" fmla="*/ 0 h 2987423"/>
              <a:gd name="connsiteX2" fmla="*/ 11843808 w 11843808"/>
              <a:gd name="connsiteY2" fmla="*/ 2987423 h 2987423"/>
              <a:gd name="connsiteX3" fmla="*/ 9467 w 11843808"/>
              <a:gd name="connsiteY3" fmla="*/ 2987423 h 2987423"/>
              <a:gd name="connsiteX4" fmla="*/ 0 w 11843808"/>
              <a:gd name="connsiteY4" fmla="*/ 1159280 h 2987423"/>
              <a:gd name="connsiteX5" fmla="*/ 9467 w 11843808"/>
              <a:gd name="connsiteY5" fmla="*/ 0 h 2987423"/>
              <a:gd name="connsiteX0" fmla="*/ 9467 w 11843808"/>
              <a:gd name="connsiteY0" fmla="*/ 2008 h 2989431"/>
              <a:gd name="connsiteX1" fmla="*/ 5925312 w 11843808"/>
              <a:gd name="connsiteY1" fmla="*/ 0 h 2989431"/>
              <a:gd name="connsiteX2" fmla="*/ 11843808 w 11843808"/>
              <a:gd name="connsiteY2" fmla="*/ 2008 h 2989431"/>
              <a:gd name="connsiteX3" fmla="*/ 11843808 w 11843808"/>
              <a:gd name="connsiteY3" fmla="*/ 2989431 h 2989431"/>
              <a:gd name="connsiteX4" fmla="*/ 9467 w 11843808"/>
              <a:gd name="connsiteY4" fmla="*/ 2989431 h 2989431"/>
              <a:gd name="connsiteX5" fmla="*/ 0 w 11843808"/>
              <a:gd name="connsiteY5" fmla="*/ 1161288 h 2989431"/>
              <a:gd name="connsiteX6" fmla="*/ 9467 w 11843808"/>
              <a:gd name="connsiteY6" fmla="*/ 2008 h 2989431"/>
              <a:gd name="connsiteX0" fmla="*/ 650 w 11834991"/>
              <a:gd name="connsiteY0" fmla="*/ 2008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6" fmla="*/ 650 w 11834991"/>
              <a:gd name="connsiteY6" fmla="*/ 2008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732 h 2989700"/>
              <a:gd name="connsiteX1" fmla="*/ 5916495 w 11834991"/>
              <a:gd name="connsiteY1" fmla="*/ 269 h 2989700"/>
              <a:gd name="connsiteX2" fmla="*/ 11834991 w 11834991"/>
              <a:gd name="connsiteY2" fmla="*/ 2277 h 2989700"/>
              <a:gd name="connsiteX3" fmla="*/ 11834991 w 11834991"/>
              <a:gd name="connsiteY3" fmla="*/ 2989700 h 2989700"/>
              <a:gd name="connsiteX4" fmla="*/ 650 w 11834991"/>
              <a:gd name="connsiteY4" fmla="*/ 2989700 h 2989700"/>
              <a:gd name="connsiteX5" fmla="*/ 3883 w 11834991"/>
              <a:gd name="connsiteY5" fmla="*/ 1164732 h 2989700"/>
              <a:gd name="connsiteX0" fmla="*/ 3883 w 11834991"/>
              <a:gd name="connsiteY0" fmla="*/ 1164463 h 2989431"/>
              <a:gd name="connsiteX1" fmla="*/ 1805336 w 11834991"/>
              <a:gd name="connsiteY1" fmla="*/ 525357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6530 h 2991498"/>
              <a:gd name="connsiteX1" fmla="*/ 1758770 w 11834991"/>
              <a:gd name="connsiteY1" fmla="*/ 453341 h 2991498"/>
              <a:gd name="connsiteX2" fmla="*/ 5916495 w 11834991"/>
              <a:gd name="connsiteY2" fmla="*/ 2067 h 2991498"/>
              <a:gd name="connsiteX3" fmla="*/ 11834991 w 11834991"/>
              <a:gd name="connsiteY3" fmla="*/ 4075 h 2991498"/>
              <a:gd name="connsiteX4" fmla="*/ 11834991 w 11834991"/>
              <a:gd name="connsiteY4" fmla="*/ 2991498 h 2991498"/>
              <a:gd name="connsiteX5" fmla="*/ 650 w 11834991"/>
              <a:gd name="connsiteY5" fmla="*/ 2991498 h 2991498"/>
              <a:gd name="connsiteX6" fmla="*/ 3883 w 11834991"/>
              <a:gd name="connsiteY6" fmla="*/ 1166530 h 2991498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775 h 2989743"/>
              <a:gd name="connsiteX1" fmla="*/ 1758770 w 11834991"/>
              <a:gd name="connsiteY1" fmla="*/ 451586 h 2989743"/>
              <a:gd name="connsiteX2" fmla="*/ 5916495 w 11834991"/>
              <a:gd name="connsiteY2" fmla="*/ 312 h 2989743"/>
              <a:gd name="connsiteX3" fmla="*/ 11834991 w 11834991"/>
              <a:gd name="connsiteY3" fmla="*/ 2320 h 2989743"/>
              <a:gd name="connsiteX4" fmla="*/ 11834991 w 11834991"/>
              <a:gd name="connsiteY4" fmla="*/ 2989743 h 2989743"/>
              <a:gd name="connsiteX5" fmla="*/ 650 w 11834991"/>
              <a:gd name="connsiteY5" fmla="*/ 2989743 h 2989743"/>
              <a:gd name="connsiteX6" fmla="*/ 3883 w 11834991"/>
              <a:gd name="connsiteY6" fmla="*/ 1164775 h 2989743"/>
              <a:gd name="connsiteX0" fmla="*/ 3883 w 11834991"/>
              <a:gd name="connsiteY0" fmla="*/ 1164880 h 2989848"/>
              <a:gd name="connsiteX1" fmla="*/ 1932336 w 11834991"/>
              <a:gd name="connsiteY1" fmla="*/ 411474 h 2989848"/>
              <a:gd name="connsiteX2" fmla="*/ 5916495 w 11834991"/>
              <a:gd name="connsiteY2" fmla="*/ 417 h 2989848"/>
              <a:gd name="connsiteX3" fmla="*/ 11834991 w 11834991"/>
              <a:gd name="connsiteY3" fmla="*/ 2425 h 2989848"/>
              <a:gd name="connsiteX4" fmla="*/ 11834991 w 11834991"/>
              <a:gd name="connsiteY4" fmla="*/ 2989848 h 2989848"/>
              <a:gd name="connsiteX5" fmla="*/ 650 w 11834991"/>
              <a:gd name="connsiteY5" fmla="*/ 2989848 h 2989848"/>
              <a:gd name="connsiteX6" fmla="*/ 3883 w 11834991"/>
              <a:gd name="connsiteY6" fmla="*/ 1164880 h 2989848"/>
              <a:gd name="connsiteX0" fmla="*/ 3883 w 11834991"/>
              <a:gd name="connsiteY0" fmla="*/ 1164867 h 2989835"/>
              <a:gd name="connsiteX1" fmla="*/ 1932336 w 11834991"/>
              <a:gd name="connsiteY1" fmla="*/ 411461 h 2989835"/>
              <a:gd name="connsiteX2" fmla="*/ 5916495 w 11834991"/>
              <a:gd name="connsiteY2" fmla="*/ 404 h 2989835"/>
              <a:gd name="connsiteX3" fmla="*/ 11834991 w 11834991"/>
              <a:gd name="connsiteY3" fmla="*/ 2412 h 2989835"/>
              <a:gd name="connsiteX4" fmla="*/ 11834991 w 11834991"/>
              <a:gd name="connsiteY4" fmla="*/ 2989835 h 2989835"/>
              <a:gd name="connsiteX5" fmla="*/ 650 w 11834991"/>
              <a:gd name="connsiteY5" fmla="*/ 2989835 h 2989835"/>
              <a:gd name="connsiteX6" fmla="*/ 3883 w 11834991"/>
              <a:gd name="connsiteY6" fmla="*/ 1164867 h 2989835"/>
              <a:gd name="connsiteX0" fmla="*/ 3883 w 11834991"/>
              <a:gd name="connsiteY0" fmla="*/ 1164888 h 2989856"/>
              <a:gd name="connsiteX1" fmla="*/ 1921753 w 11834991"/>
              <a:gd name="connsiteY1" fmla="*/ 405132 h 2989856"/>
              <a:gd name="connsiteX2" fmla="*/ 5916495 w 11834991"/>
              <a:gd name="connsiteY2" fmla="*/ 425 h 2989856"/>
              <a:gd name="connsiteX3" fmla="*/ 11834991 w 11834991"/>
              <a:gd name="connsiteY3" fmla="*/ 2433 h 2989856"/>
              <a:gd name="connsiteX4" fmla="*/ 11834991 w 11834991"/>
              <a:gd name="connsiteY4" fmla="*/ 2989856 h 2989856"/>
              <a:gd name="connsiteX5" fmla="*/ 650 w 11834991"/>
              <a:gd name="connsiteY5" fmla="*/ 2989856 h 2989856"/>
              <a:gd name="connsiteX6" fmla="*/ 3883 w 11834991"/>
              <a:gd name="connsiteY6" fmla="*/ 1164888 h 2989856"/>
              <a:gd name="connsiteX0" fmla="*/ 43 w 11835384"/>
              <a:gd name="connsiteY0" fmla="*/ 893516 h 2989610"/>
              <a:gd name="connsiteX1" fmla="*/ 1922146 w 11835384"/>
              <a:gd name="connsiteY1" fmla="*/ 404886 h 2989610"/>
              <a:gd name="connsiteX2" fmla="*/ 5916888 w 11835384"/>
              <a:gd name="connsiteY2" fmla="*/ 179 h 2989610"/>
              <a:gd name="connsiteX3" fmla="*/ 11835384 w 11835384"/>
              <a:gd name="connsiteY3" fmla="*/ 2187 h 2989610"/>
              <a:gd name="connsiteX4" fmla="*/ 11835384 w 11835384"/>
              <a:gd name="connsiteY4" fmla="*/ 2989610 h 2989610"/>
              <a:gd name="connsiteX5" fmla="*/ 1043 w 11835384"/>
              <a:gd name="connsiteY5" fmla="*/ 2989610 h 2989610"/>
              <a:gd name="connsiteX6" fmla="*/ 43 w 11835384"/>
              <a:gd name="connsiteY6" fmla="*/ 893516 h 2989610"/>
              <a:gd name="connsiteX0" fmla="*/ 0 w 11835341"/>
              <a:gd name="connsiteY0" fmla="*/ 893516 h 2989610"/>
              <a:gd name="connsiteX1" fmla="*/ 1922103 w 11835341"/>
              <a:gd name="connsiteY1" fmla="*/ 404886 h 2989610"/>
              <a:gd name="connsiteX2" fmla="*/ 5916845 w 11835341"/>
              <a:gd name="connsiteY2" fmla="*/ 179 h 2989610"/>
              <a:gd name="connsiteX3" fmla="*/ 11835341 w 11835341"/>
              <a:gd name="connsiteY3" fmla="*/ 2187 h 2989610"/>
              <a:gd name="connsiteX4" fmla="*/ 11835341 w 11835341"/>
              <a:gd name="connsiteY4" fmla="*/ 2989610 h 2989610"/>
              <a:gd name="connsiteX5" fmla="*/ 1000 w 11835341"/>
              <a:gd name="connsiteY5" fmla="*/ 2989610 h 2989610"/>
              <a:gd name="connsiteX6" fmla="*/ 0 w 11835341"/>
              <a:gd name="connsiteY6" fmla="*/ 893516 h 2989610"/>
              <a:gd name="connsiteX0" fmla="*/ 0 w 11835341"/>
              <a:gd name="connsiteY0" fmla="*/ 893720 h 2989814"/>
              <a:gd name="connsiteX1" fmla="*/ 2025820 w 11835341"/>
              <a:gd name="connsiteY1" fmla="*/ 260013 h 2989814"/>
              <a:gd name="connsiteX2" fmla="*/ 5916845 w 11835341"/>
              <a:gd name="connsiteY2" fmla="*/ 383 h 2989814"/>
              <a:gd name="connsiteX3" fmla="*/ 11835341 w 11835341"/>
              <a:gd name="connsiteY3" fmla="*/ 2391 h 2989814"/>
              <a:gd name="connsiteX4" fmla="*/ 11835341 w 11835341"/>
              <a:gd name="connsiteY4" fmla="*/ 2989814 h 2989814"/>
              <a:gd name="connsiteX5" fmla="*/ 1000 w 11835341"/>
              <a:gd name="connsiteY5" fmla="*/ 2989814 h 2989814"/>
              <a:gd name="connsiteX6" fmla="*/ 0 w 11835341"/>
              <a:gd name="connsiteY6" fmla="*/ 893720 h 2989814"/>
              <a:gd name="connsiteX0" fmla="*/ 0 w 11835341"/>
              <a:gd name="connsiteY0" fmla="*/ 897278 h 2993372"/>
              <a:gd name="connsiteX1" fmla="*/ 2025820 w 11835341"/>
              <a:gd name="connsiteY1" fmla="*/ 263571 h 2993372"/>
              <a:gd name="connsiteX2" fmla="*/ 5916845 w 11835341"/>
              <a:gd name="connsiteY2" fmla="*/ 3941 h 2993372"/>
              <a:gd name="connsiteX3" fmla="*/ 11835341 w 11835341"/>
              <a:gd name="connsiteY3" fmla="*/ 5949 h 2993372"/>
              <a:gd name="connsiteX4" fmla="*/ 11835341 w 11835341"/>
              <a:gd name="connsiteY4" fmla="*/ 2993372 h 2993372"/>
              <a:gd name="connsiteX5" fmla="*/ 1000 w 11835341"/>
              <a:gd name="connsiteY5" fmla="*/ 2993372 h 2993372"/>
              <a:gd name="connsiteX6" fmla="*/ 0 w 11835341"/>
              <a:gd name="connsiteY6" fmla="*/ 897278 h 2993372"/>
              <a:gd name="connsiteX0" fmla="*/ 0 w 11835341"/>
              <a:gd name="connsiteY0" fmla="*/ 898261 h 2994355"/>
              <a:gd name="connsiteX1" fmla="*/ 2025820 w 11835341"/>
              <a:gd name="connsiteY1" fmla="*/ 264554 h 2994355"/>
              <a:gd name="connsiteX2" fmla="*/ 5916845 w 11835341"/>
              <a:gd name="connsiteY2" fmla="*/ 4924 h 2994355"/>
              <a:gd name="connsiteX3" fmla="*/ 11835341 w 11835341"/>
              <a:gd name="connsiteY3" fmla="*/ 6932 h 2994355"/>
              <a:gd name="connsiteX4" fmla="*/ 11835341 w 11835341"/>
              <a:gd name="connsiteY4" fmla="*/ 2994355 h 2994355"/>
              <a:gd name="connsiteX5" fmla="*/ 1000 w 11835341"/>
              <a:gd name="connsiteY5" fmla="*/ 2994355 h 2994355"/>
              <a:gd name="connsiteX6" fmla="*/ 0 w 11835341"/>
              <a:gd name="connsiteY6" fmla="*/ 898261 h 299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35341" h="2994355">
                <a:moveTo>
                  <a:pt x="0" y="898261"/>
                </a:moveTo>
                <a:cubicBezTo>
                  <a:pt x="436248" y="646332"/>
                  <a:pt x="1024862" y="449117"/>
                  <a:pt x="2025820" y="264554"/>
                </a:cubicBezTo>
                <a:cubicBezTo>
                  <a:pt x="3026778" y="79991"/>
                  <a:pt x="3851536" y="-24505"/>
                  <a:pt x="5916845" y="4924"/>
                </a:cubicBezTo>
                <a:lnTo>
                  <a:pt x="11835341" y="6932"/>
                </a:lnTo>
                <a:lnTo>
                  <a:pt x="11835341" y="2994355"/>
                </a:lnTo>
                <a:lnTo>
                  <a:pt x="1000" y="2994355"/>
                </a:lnTo>
                <a:cubicBezTo>
                  <a:pt x="667" y="2295657"/>
                  <a:pt x="333" y="1596959"/>
                  <a:pt x="0" y="8982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">
            <a:noFill/>
          </a:ln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 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 tai poistamalla kuvan ja lisäämällä uuden kuvan napsauttamalla kuvaketta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184148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2948" y="3325673"/>
            <a:ext cx="6950798" cy="642034"/>
          </a:xfrm>
        </p:spPr>
        <p:txBody>
          <a:bodyPr anchor="t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885340FB-A085-44AC-B06C-1418A7E1FA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3972" y="3326656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15.2.2023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F912D628-CD7A-4946-A2B4-D103992E9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1172" y="3052610"/>
            <a:ext cx="4114800" cy="20460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Ari Koski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1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4" preserve="1" userDrawn="1">
  <p:cSld name="titl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8">
            <a:extLst>
              <a:ext uri="{FF2B5EF4-FFF2-40B4-BE49-F238E27FC236}">
                <a16:creationId xmlns:a16="http://schemas.microsoft.com/office/drawing/2014/main" id="{9D79146F-FB5D-482D-BEE2-42A25810F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2661957"/>
            <a:ext cx="11834341" cy="3985046"/>
          </a:xfrm>
          <a:custGeom>
            <a:avLst/>
            <a:gdLst>
              <a:gd name="T0" fmla="*/ 32870 w 32870"/>
              <a:gd name="T1" fmla="*/ 15500 h 15500"/>
              <a:gd name="T2" fmla="*/ 32870 w 32870"/>
              <a:gd name="T3" fmla="*/ 0 h 15500"/>
              <a:gd name="T4" fmla="*/ 32870 w 32870"/>
              <a:gd name="T5" fmla="*/ 0 h 15500"/>
              <a:gd name="T6" fmla="*/ 32870 w 32870"/>
              <a:gd name="T7" fmla="*/ 4650 h 15500"/>
              <a:gd name="T8" fmla="*/ 19067 w 32870"/>
              <a:gd name="T9" fmla="*/ 4661 h 15500"/>
              <a:gd name="T10" fmla="*/ 0 w 32870"/>
              <a:gd name="T11" fmla="*/ 11678 h 15500"/>
              <a:gd name="T12" fmla="*/ 0 w 32870"/>
              <a:gd name="T13" fmla="*/ 15500 h 15500"/>
              <a:gd name="T14" fmla="*/ 32870 w 32870"/>
              <a:gd name="T15" fmla="*/ 15500 h 15500"/>
              <a:gd name="connsiteX0" fmla="*/ 32870 w 32870"/>
              <a:gd name="connsiteY0" fmla="*/ 15500 h 15500"/>
              <a:gd name="connsiteX1" fmla="*/ 32870 w 32870"/>
              <a:gd name="connsiteY1" fmla="*/ 0 h 15500"/>
              <a:gd name="connsiteX2" fmla="*/ 32870 w 32870"/>
              <a:gd name="connsiteY2" fmla="*/ 4650 h 15500"/>
              <a:gd name="connsiteX3" fmla="*/ 19067 w 32870"/>
              <a:gd name="connsiteY3" fmla="*/ 4661 h 15500"/>
              <a:gd name="connsiteX4" fmla="*/ 0 w 32870"/>
              <a:gd name="connsiteY4" fmla="*/ 11678 h 15500"/>
              <a:gd name="connsiteX5" fmla="*/ 0 w 32870"/>
              <a:gd name="connsiteY5" fmla="*/ 15500 h 15500"/>
              <a:gd name="connsiteX6" fmla="*/ 32870 w 32870"/>
              <a:gd name="connsiteY6" fmla="*/ 15500 h 15500"/>
              <a:gd name="connsiteX0" fmla="*/ 32870 w 32870"/>
              <a:gd name="connsiteY0" fmla="*/ 10850 h 10850"/>
              <a:gd name="connsiteX1" fmla="*/ 32870 w 32870"/>
              <a:gd name="connsiteY1" fmla="*/ 0 h 10850"/>
              <a:gd name="connsiteX2" fmla="*/ 19067 w 32870"/>
              <a:gd name="connsiteY2" fmla="*/ 11 h 10850"/>
              <a:gd name="connsiteX3" fmla="*/ 0 w 32870"/>
              <a:gd name="connsiteY3" fmla="*/ 7028 h 10850"/>
              <a:gd name="connsiteX4" fmla="*/ 0 w 32870"/>
              <a:gd name="connsiteY4" fmla="*/ 10850 h 10850"/>
              <a:gd name="connsiteX5" fmla="*/ 32870 w 32870"/>
              <a:gd name="connsiteY5" fmla="*/ 10850 h 1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0850">
                <a:moveTo>
                  <a:pt x="32870" y="10850"/>
                </a:moveTo>
                <a:lnTo>
                  <a:pt x="32870" y="0"/>
                </a:lnTo>
                <a:lnTo>
                  <a:pt x="19067" y="11"/>
                </a:lnTo>
                <a:cubicBezTo>
                  <a:pt x="13563" y="3"/>
                  <a:pt x="2671" y="800"/>
                  <a:pt x="0" y="7028"/>
                </a:cubicBezTo>
                <a:lnTo>
                  <a:pt x="0" y="10850"/>
                </a:lnTo>
                <a:lnTo>
                  <a:pt x="32870" y="1085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B5B976A8-CE61-4DC9-871A-17A9AC0F8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4341" cy="4209096"/>
          </a:xfrm>
          <a:custGeom>
            <a:avLst/>
            <a:gdLst>
              <a:gd name="T0" fmla="*/ 0 w 32870"/>
              <a:gd name="T1" fmla="*/ 4740 h 11678"/>
              <a:gd name="T2" fmla="*/ 0 w 32870"/>
              <a:gd name="T3" fmla="*/ 11678 h 11678"/>
              <a:gd name="T4" fmla="*/ 19067 w 32870"/>
              <a:gd name="T5" fmla="*/ 4661 h 11678"/>
              <a:gd name="T6" fmla="*/ 32870 w 32870"/>
              <a:gd name="T7" fmla="*/ 4650 h 11678"/>
              <a:gd name="T8" fmla="*/ 32870 w 32870"/>
              <a:gd name="T9" fmla="*/ 0 h 11678"/>
              <a:gd name="T10" fmla="*/ 18389 w 32870"/>
              <a:gd name="T11" fmla="*/ 20 h 11678"/>
              <a:gd name="T12" fmla="*/ 0 w 32870"/>
              <a:gd name="T13" fmla="*/ 4740 h 11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11678">
                <a:moveTo>
                  <a:pt x="0" y="4740"/>
                </a:moveTo>
                <a:lnTo>
                  <a:pt x="0" y="11678"/>
                </a:lnTo>
                <a:cubicBezTo>
                  <a:pt x="2671" y="5450"/>
                  <a:pt x="13563" y="4653"/>
                  <a:pt x="19067" y="4661"/>
                </a:cubicBezTo>
                <a:cubicBezTo>
                  <a:pt x="20406" y="4663"/>
                  <a:pt x="28166" y="4655"/>
                  <a:pt x="32870" y="4650"/>
                </a:cubicBezTo>
                <a:lnTo>
                  <a:pt x="32870" y="0"/>
                </a:lnTo>
                <a:cubicBezTo>
                  <a:pt x="28197" y="2"/>
                  <a:pt x="20433" y="7"/>
                  <a:pt x="18389" y="20"/>
                </a:cubicBezTo>
                <a:cubicBezTo>
                  <a:pt x="8797" y="82"/>
                  <a:pt x="3102" y="1939"/>
                  <a:pt x="0" y="4740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12948" y="3387374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3012949" y="5597458"/>
            <a:ext cx="6969312" cy="642035"/>
          </a:xfrm>
        </p:spPr>
        <p:txBody>
          <a:bodyPr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985E3F4-62CC-4CEC-8965-E8A66FBC78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2260" y="5597458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15.2.2023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253E613E-3102-404E-9128-95F7165B5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09460" y="5307460"/>
            <a:ext cx="4114800" cy="24109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Ari Koski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0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Picture Background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7">
            <a:extLst>
              <a:ext uri="{FF2B5EF4-FFF2-40B4-BE49-F238E27FC236}">
                <a16:creationId xmlns:a16="http://schemas.microsoft.com/office/drawing/2014/main" id="{8C8AA788-1511-D443-BE5F-7908AB2BA881}"/>
              </a:ext>
            </a:extLst>
          </p:cNvPr>
          <p:cNvSpPr/>
          <p:nvPr userDrawn="1"/>
        </p:nvSpPr>
        <p:spPr>
          <a:xfrm>
            <a:off x="0" y="-1"/>
            <a:ext cx="12192000" cy="5936347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595"/>
            <a:ext cx="9144000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42018"/>
            <a:ext cx="9144000" cy="1655762"/>
          </a:xfrm>
        </p:spPr>
        <p:txBody>
          <a:bodyPr/>
          <a:lstStyle>
            <a:lvl1pPr marL="0" indent="0" algn="ct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4180072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5" preserve="1" userDrawn="1">
  <p:cSld name="titl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7" name="Freeform 24">
            <a:extLst>
              <a:ext uri="{FF2B5EF4-FFF2-40B4-BE49-F238E27FC236}">
                <a16:creationId xmlns:a16="http://schemas.microsoft.com/office/drawing/2014/main" id="{1A042BF1-EF78-493D-A6DE-B399BD8FC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8284039" cy="6515254"/>
          </a:xfrm>
          <a:custGeom>
            <a:avLst/>
            <a:gdLst>
              <a:gd name="T0" fmla="*/ 23006 w 23006"/>
              <a:gd name="T1" fmla="*/ 0 h 18070"/>
              <a:gd name="T2" fmla="*/ 11591 w 23006"/>
              <a:gd name="T3" fmla="*/ 0 h 18070"/>
              <a:gd name="T4" fmla="*/ 0 w 23006"/>
              <a:gd name="T5" fmla="*/ 4209 h 18070"/>
              <a:gd name="T6" fmla="*/ 0 w 23006"/>
              <a:gd name="T7" fmla="*/ 18070 h 18070"/>
              <a:gd name="T8" fmla="*/ 18262 w 23006"/>
              <a:gd name="T9" fmla="*/ 18070 h 18070"/>
              <a:gd name="T10" fmla="*/ 18262 w 23006"/>
              <a:gd name="T11" fmla="*/ 17566 h 18070"/>
              <a:gd name="T12" fmla="*/ 23006 w 23006"/>
              <a:gd name="T13" fmla="*/ 0 h 18070"/>
              <a:gd name="connsiteX0" fmla="*/ 23006 w 23006"/>
              <a:gd name="connsiteY0" fmla="*/ 0 h 18070"/>
              <a:gd name="connsiteX1" fmla="*/ 11591 w 23006"/>
              <a:gd name="connsiteY1" fmla="*/ 0 h 18070"/>
              <a:gd name="connsiteX2" fmla="*/ 0 w 23006"/>
              <a:gd name="connsiteY2" fmla="*/ 4209 h 18070"/>
              <a:gd name="connsiteX3" fmla="*/ 0 w 23006"/>
              <a:gd name="connsiteY3" fmla="*/ 18070 h 18070"/>
              <a:gd name="connsiteX4" fmla="*/ 18262 w 23006"/>
              <a:gd name="connsiteY4" fmla="*/ 18070 h 18070"/>
              <a:gd name="connsiteX5" fmla="*/ 18295 w 23006"/>
              <a:gd name="connsiteY5" fmla="*/ 17555 h 18070"/>
              <a:gd name="connsiteX6" fmla="*/ 23006 w 23006"/>
              <a:gd name="connsiteY6" fmla="*/ 0 h 18070"/>
              <a:gd name="connsiteX0" fmla="*/ 23006 w 23120"/>
              <a:gd name="connsiteY0" fmla="*/ 0 h 18070"/>
              <a:gd name="connsiteX1" fmla="*/ 11591 w 23120"/>
              <a:gd name="connsiteY1" fmla="*/ 0 h 18070"/>
              <a:gd name="connsiteX2" fmla="*/ 0 w 23120"/>
              <a:gd name="connsiteY2" fmla="*/ 4209 h 18070"/>
              <a:gd name="connsiteX3" fmla="*/ 0 w 23120"/>
              <a:gd name="connsiteY3" fmla="*/ 18070 h 18070"/>
              <a:gd name="connsiteX4" fmla="*/ 18262 w 23120"/>
              <a:gd name="connsiteY4" fmla="*/ 18070 h 18070"/>
              <a:gd name="connsiteX5" fmla="*/ 23120 w 23120"/>
              <a:gd name="connsiteY5" fmla="*/ 7420 h 18070"/>
              <a:gd name="connsiteX6" fmla="*/ 23006 w 23120"/>
              <a:gd name="connsiteY6" fmla="*/ 0 h 18070"/>
              <a:gd name="connsiteX0" fmla="*/ 23006 w 23309"/>
              <a:gd name="connsiteY0" fmla="*/ 0 h 18070"/>
              <a:gd name="connsiteX1" fmla="*/ 11591 w 23309"/>
              <a:gd name="connsiteY1" fmla="*/ 0 h 18070"/>
              <a:gd name="connsiteX2" fmla="*/ 0 w 23309"/>
              <a:gd name="connsiteY2" fmla="*/ 4209 h 18070"/>
              <a:gd name="connsiteX3" fmla="*/ 0 w 23309"/>
              <a:gd name="connsiteY3" fmla="*/ 18070 h 18070"/>
              <a:gd name="connsiteX4" fmla="*/ 18262 w 23309"/>
              <a:gd name="connsiteY4" fmla="*/ 18070 h 18070"/>
              <a:gd name="connsiteX5" fmla="*/ 23006 w 23309"/>
              <a:gd name="connsiteY5" fmla="*/ 0 h 18070"/>
              <a:gd name="connsiteX0" fmla="*/ 23006 w 23146"/>
              <a:gd name="connsiteY0" fmla="*/ 0 h 18070"/>
              <a:gd name="connsiteX1" fmla="*/ 11591 w 23146"/>
              <a:gd name="connsiteY1" fmla="*/ 0 h 18070"/>
              <a:gd name="connsiteX2" fmla="*/ 0 w 23146"/>
              <a:gd name="connsiteY2" fmla="*/ 4209 h 18070"/>
              <a:gd name="connsiteX3" fmla="*/ 0 w 23146"/>
              <a:gd name="connsiteY3" fmla="*/ 18070 h 18070"/>
              <a:gd name="connsiteX4" fmla="*/ 18262 w 23146"/>
              <a:gd name="connsiteY4" fmla="*/ 18070 h 18070"/>
              <a:gd name="connsiteX5" fmla="*/ 23006 w 23146"/>
              <a:gd name="connsiteY5" fmla="*/ 0 h 18070"/>
              <a:gd name="connsiteX0" fmla="*/ 23006 w 23006"/>
              <a:gd name="connsiteY0" fmla="*/ 0 h 18070"/>
              <a:gd name="connsiteX1" fmla="*/ 11591 w 23006"/>
              <a:gd name="connsiteY1" fmla="*/ 0 h 18070"/>
              <a:gd name="connsiteX2" fmla="*/ 0 w 23006"/>
              <a:gd name="connsiteY2" fmla="*/ 4209 h 18070"/>
              <a:gd name="connsiteX3" fmla="*/ 0 w 23006"/>
              <a:gd name="connsiteY3" fmla="*/ 18070 h 18070"/>
              <a:gd name="connsiteX4" fmla="*/ 18262 w 23006"/>
              <a:gd name="connsiteY4" fmla="*/ 18070 h 18070"/>
              <a:gd name="connsiteX5" fmla="*/ 23006 w 23006"/>
              <a:gd name="connsiteY5" fmla="*/ 0 h 1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6" h="18070">
                <a:moveTo>
                  <a:pt x="23006" y="0"/>
                </a:move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8070"/>
                </a:lnTo>
                <a:lnTo>
                  <a:pt x="18262" y="18070"/>
                </a:lnTo>
                <a:cubicBezTo>
                  <a:pt x="18287" y="18090"/>
                  <a:pt x="22931" y="62"/>
                  <a:pt x="23006" y="0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29868" y="2825496"/>
            <a:ext cx="5143500" cy="2391156"/>
          </a:xfrm>
        </p:spPr>
        <p:txBody>
          <a:bodyPr anchor="ctr" anchorCtr="0"/>
          <a:lstStyle>
            <a:lvl1pPr algn="l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2074" y="5703145"/>
            <a:ext cx="4195818" cy="642035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Kuvan paikkamerkki 2">
            <a:extLst>
              <a:ext uri="{FF2B5EF4-FFF2-40B4-BE49-F238E27FC236}">
                <a16:creationId xmlns:a16="http://schemas.microsoft.com/office/drawing/2014/main" id="{BFBF6B36-2C5D-4C96-B600-824137F55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747818" y="180000"/>
            <a:ext cx="5266800" cy="6516000"/>
          </a:xfrm>
          <a:custGeom>
            <a:avLst/>
            <a:gdLst>
              <a:gd name="connsiteX0" fmla="*/ 0 w 11834341"/>
              <a:gd name="connsiteY0" fmla="*/ 0 h 2987423"/>
              <a:gd name="connsiteX1" fmla="*/ 11834341 w 11834341"/>
              <a:gd name="connsiteY1" fmla="*/ 0 h 2987423"/>
              <a:gd name="connsiteX2" fmla="*/ 11834341 w 11834341"/>
              <a:gd name="connsiteY2" fmla="*/ 2987423 h 2987423"/>
              <a:gd name="connsiteX3" fmla="*/ 0 w 11834341"/>
              <a:gd name="connsiteY3" fmla="*/ 2987423 h 2987423"/>
              <a:gd name="connsiteX4" fmla="*/ 0 w 11834341"/>
              <a:gd name="connsiteY4" fmla="*/ 0 h 2987423"/>
              <a:gd name="connsiteX0" fmla="*/ 9467 w 11843808"/>
              <a:gd name="connsiteY0" fmla="*/ 0 h 2987423"/>
              <a:gd name="connsiteX1" fmla="*/ 11843808 w 11843808"/>
              <a:gd name="connsiteY1" fmla="*/ 0 h 2987423"/>
              <a:gd name="connsiteX2" fmla="*/ 11843808 w 11843808"/>
              <a:gd name="connsiteY2" fmla="*/ 2987423 h 2987423"/>
              <a:gd name="connsiteX3" fmla="*/ 9467 w 11843808"/>
              <a:gd name="connsiteY3" fmla="*/ 2987423 h 2987423"/>
              <a:gd name="connsiteX4" fmla="*/ 0 w 11843808"/>
              <a:gd name="connsiteY4" fmla="*/ 1159280 h 2987423"/>
              <a:gd name="connsiteX5" fmla="*/ 9467 w 11843808"/>
              <a:gd name="connsiteY5" fmla="*/ 0 h 2987423"/>
              <a:gd name="connsiteX0" fmla="*/ 9467 w 11843808"/>
              <a:gd name="connsiteY0" fmla="*/ 2008 h 2989431"/>
              <a:gd name="connsiteX1" fmla="*/ 5925312 w 11843808"/>
              <a:gd name="connsiteY1" fmla="*/ 0 h 2989431"/>
              <a:gd name="connsiteX2" fmla="*/ 11843808 w 11843808"/>
              <a:gd name="connsiteY2" fmla="*/ 2008 h 2989431"/>
              <a:gd name="connsiteX3" fmla="*/ 11843808 w 11843808"/>
              <a:gd name="connsiteY3" fmla="*/ 2989431 h 2989431"/>
              <a:gd name="connsiteX4" fmla="*/ 9467 w 11843808"/>
              <a:gd name="connsiteY4" fmla="*/ 2989431 h 2989431"/>
              <a:gd name="connsiteX5" fmla="*/ 0 w 11843808"/>
              <a:gd name="connsiteY5" fmla="*/ 1161288 h 2989431"/>
              <a:gd name="connsiteX6" fmla="*/ 9467 w 11843808"/>
              <a:gd name="connsiteY6" fmla="*/ 2008 h 2989431"/>
              <a:gd name="connsiteX0" fmla="*/ 650 w 11834991"/>
              <a:gd name="connsiteY0" fmla="*/ 2008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6" fmla="*/ 650 w 11834991"/>
              <a:gd name="connsiteY6" fmla="*/ 2008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732 h 2989700"/>
              <a:gd name="connsiteX1" fmla="*/ 5916495 w 11834991"/>
              <a:gd name="connsiteY1" fmla="*/ 269 h 2989700"/>
              <a:gd name="connsiteX2" fmla="*/ 11834991 w 11834991"/>
              <a:gd name="connsiteY2" fmla="*/ 2277 h 2989700"/>
              <a:gd name="connsiteX3" fmla="*/ 11834991 w 11834991"/>
              <a:gd name="connsiteY3" fmla="*/ 2989700 h 2989700"/>
              <a:gd name="connsiteX4" fmla="*/ 650 w 11834991"/>
              <a:gd name="connsiteY4" fmla="*/ 2989700 h 2989700"/>
              <a:gd name="connsiteX5" fmla="*/ 3883 w 11834991"/>
              <a:gd name="connsiteY5" fmla="*/ 1164732 h 2989700"/>
              <a:gd name="connsiteX0" fmla="*/ 3883 w 11834991"/>
              <a:gd name="connsiteY0" fmla="*/ 1164463 h 2989431"/>
              <a:gd name="connsiteX1" fmla="*/ 1805336 w 11834991"/>
              <a:gd name="connsiteY1" fmla="*/ 525357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6530 h 2991498"/>
              <a:gd name="connsiteX1" fmla="*/ 1758770 w 11834991"/>
              <a:gd name="connsiteY1" fmla="*/ 453341 h 2991498"/>
              <a:gd name="connsiteX2" fmla="*/ 5916495 w 11834991"/>
              <a:gd name="connsiteY2" fmla="*/ 2067 h 2991498"/>
              <a:gd name="connsiteX3" fmla="*/ 11834991 w 11834991"/>
              <a:gd name="connsiteY3" fmla="*/ 4075 h 2991498"/>
              <a:gd name="connsiteX4" fmla="*/ 11834991 w 11834991"/>
              <a:gd name="connsiteY4" fmla="*/ 2991498 h 2991498"/>
              <a:gd name="connsiteX5" fmla="*/ 650 w 11834991"/>
              <a:gd name="connsiteY5" fmla="*/ 2991498 h 2991498"/>
              <a:gd name="connsiteX6" fmla="*/ 3883 w 11834991"/>
              <a:gd name="connsiteY6" fmla="*/ 1166530 h 2991498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775 h 2989743"/>
              <a:gd name="connsiteX1" fmla="*/ 1758770 w 11834991"/>
              <a:gd name="connsiteY1" fmla="*/ 451586 h 2989743"/>
              <a:gd name="connsiteX2" fmla="*/ 5916495 w 11834991"/>
              <a:gd name="connsiteY2" fmla="*/ 312 h 2989743"/>
              <a:gd name="connsiteX3" fmla="*/ 11834991 w 11834991"/>
              <a:gd name="connsiteY3" fmla="*/ 2320 h 2989743"/>
              <a:gd name="connsiteX4" fmla="*/ 11834991 w 11834991"/>
              <a:gd name="connsiteY4" fmla="*/ 2989743 h 2989743"/>
              <a:gd name="connsiteX5" fmla="*/ 650 w 11834991"/>
              <a:gd name="connsiteY5" fmla="*/ 2989743 h 2989743"/>
              <a:gd name="connsiteX6" fmla="*/ 3883 w 11834991"/>
              <a:gd name="connsiteY6" fmla="*/ 1164775 h 2989743"/>
              <a:gd name="connsiteX0" fmla="*/ 3883 w 11834991"/>
              <a:gd name="connsiteY0" fmla="*/ 1164880 h 2989848"/>
              <a:gd name="connsiteX1" fmla="*/ 1932336 w 11834991"/>
              <a:gd name="connsiteY1" fmla="*/ 411474 h 2989848"/>
              <a:gd name="connsiteX2" fmla="*/ 5916495 w 11834991"/>
              <a:gd name="connsiteY2" fmla="*/ 417 h 2989848"/>
              <a:gd name="connsiteX3" fmla="*/ 11834991 w 11834991"/>
              <a:gd name="connsiteY3" fmla="*/ 2425 h 2989848"/>
              <a:gd name="connsiteX4" fmla="*/ 11834991 w 11834991"/>
              <a:gd name="connsiteY4" fmla="*/ 2989848 h 2989848"/>
              <a:gd name="connsiteX5" fmla="*/ 650 w 11834991"/>
              <a:gd name="connsiteY5" fmla="*/ 2989848 h 2989848"/>
              <a:gd name="connsiteX6" fmla="*/ 3883 w 11834991"/>
              <a:gd name="connsiteY6" fmla="*/ 1164880 h 2989848"/>
              <a:gd name="connsiteX0" fmla="*/ 3883 w 11834991"/>
              <a:gd name="connsiteY0" fmla="*/ 1164867 h 2989835"/>
              <a:gd name="connsiteX1" fmla="*/ 1932336 w 11834991"/>
              <a:gd name="connsiteY1" fmla="*/ 411461 h 2989835"/>
              <a:gd name="connsiteX2" fmla="*/ 5916495 w 11834991"/>
              <a:gd name="connsiteY2" fmla="*/ 404 h 2989835"/>
              <a:gd name="connsiteX3" fmla="*/ 11834991 w 11834991"/>
              <a:gd name="connsiteY3" fmla="*/ 2412 h 2989835"/>
              <a:gd name="connsiteX4" fmla="*/ 11834991 w 11834991"/>
              <a:gd name="connsiteY4" fmla="*/ 2989835 h 2989835"/>
              <a:gd name="connsiteX5" fmla="*/ 650 w 11834991"/>
              <a:gd name="connsiteY5" fmla="*/ 2989835 h 2989835"/>
              <a:gd name="connsiteX6" fmla="*/ 3883 w 11834991"/>
              <a:gd name="connsiteY6" fmla="*/ 1164867 h 2989835"/>
              <a:gd name="connsiteX0" fmla="*/ 3883 w 11834991"/>
              <a:gd name="connsiteY0" fmla="*/ 1164888 h 2989856"/>
              <a:gd name="connsiteX1" fmla="*/ 1921753 w 11834991"/>
              <a:gd name="connsiteY1" fmla="*/ 405132 h 2989856"/>
              <a:gd name="connsiteX2" fmla="*/ 5916495 w 11834991"/>
              <a:gd name="connsiteY2" fmla="*/ 425 h 2989856"/>
              <a:gd name="connsiteX3" fmla="*/ 11834991 w 11834991"/>
              <a:gd name="connsiteY3" fmla="*/ 2433 h 2989856"/>
              <a:gd name="connsiteX4" fmla="*/ 11834991 w 11834991"/>
              <a:gd name="connsiteY4" fmla="*/ 2989856 h 2989856"/>
              <a:gd name="connsiteX5" fmla="*/ 650 w 11834991"/>
              <a:gd name="connsiteY5" fmla="*/ 2989856 h 2989856"/>
              <a:gd name="connsiteX6" fmla="*/ 3883 w 11834991"/>
              <a:gd name="connsiteY6" fmla="*/ 1164888 h 2989856"/>
              <a:gd name="connsiteX0" fmla="*/ 43 w 11835384"/>
              <a:gd name="connsiteY0" fmla="*/ 893516 h 2989610"/>
              <a:gd name="connsiteX1" fmla="*/ 1922146 w 11835384"/>
              <a:gd name="connsiteY1" fmla="*/ 404886 h 2989610"/>
              <a:gd name="connsiteX2" fmla="*/ 5916888 w 11835384"/>
              <a:gd name="connsiteY2" fmla="*/ 179 h 2989610"/>
              <a:gd name="connsiteX3" fmla="*/ 11835384 w 11835384"/>
              <a:gd name="connsiteY3" fmla="*/ 2187 h 2989610"/>
              <a:gd name="connsiteX4" fmla="*/ 11835384 w 11835384"/>
              <a:gd name="connsiteY4" fmla="*/ 2989610 h 2989610"/>
              <a:gd name="connsiteX5" fmla="*/ 1043 w 11835384"/>
              <a:gd name="connsiteY5" fmla="*/ 2989610 h 2989610"/>
              <a:gd name="connsiteX6" fmla="*/ 43 w 11835384"/>
              <a:gd name="connsiteY6" fmla="*/ 893516 h 2989610"/>
              <a:gd name="connsiteX0" fmla="*/ 0 w 11835341"/>
              <a:gd name="connsiteY0" fmla="*/ 893516 h 2989610"/>
              <a:gd name="connsiteX1" fmla="*/ 1922103 w 11835341"/>
              <a:gd name="connsiteY1" fmla="*/ 404886 h 2989610"/>
              <a:gd name="connsiteX2" fmla="*/ 5916845 w 11835341"/>
              <a:gd name="connsiteY2" fmla="*/ 179 h 2989610"/>
              <a:gd name="connsiteX3" fmla="*/ 11835341 w 11835341"/>
              <a:gd name="connsiteY3" fmla="*/ 2187 h 2989610"/>
              <a:gd name="connsiteX4" fmla="*/ 11835341 w 11835341"/>
              <a:gd name="connsiteY4" fmla="*/ 2989610 h 2989610"/>
              <a:gd name="connsiteX5" fmla="*/ 1000 w 11835341"/>
              <a:gd name="connsiteY5" fmla="*/ 2989610 h 2989610"/>
              <a:gd name="connsiteX6" fmla="*/ 0 w 11835341"/>
              <a:gd name="connsiteY6" fmla="*/ 893516 h 2989610"/>
              <a:gd name="connsiteX0" fmla="*/ 0 w 11835341"/>
              <a:gd name="connsiteY0" fmla="*/ 893720 h 2989814"/>
              <a:gd name="connsiteX1" fmla="*/ 2025820 w 11835341"/>
              <a:gd name="connsiteY1" fmla="*/ 260013 h 2989814"/>
              <a:gd name="connsiteX2" fmla="*/ 5916845 w 11835341"/>
              <a:gd name="connsiteY2" fmla="*/ 383 h 2989814"/>
              <a:gd name="connsiteX3" fmla="*/ 11835341 w 11835341"/>
              <a:gd name="connsiteY3" fmla="*/ 2391 h 2989814"/>
              <a:gd name="connsiteX4" fmla="*/ 11835341 w 11835341"/>
              <a:gd name="connsiteY4" fmla="*/ 2989814 h 2989814"/>
              <a:gd name="connsiteX5" fmla="*/ 1000 w 11835341"/>
              <a:gd name="connsiteY5" fmla="*/ 2989814 h 2989814"/>
              <a:gd name="connsiteX6" fmla="*/ 0 w 11835341"/>
              <a:gd name="connsiteY6" fmla="*/ 893720 h 2989814"/>
              <a:gd name="connsiteX0" fmla="*/ 0 w 11835341"/>
              <a:gd name="connsiteY0" fmla="*/ 897278 h 2993372"/>
              <a:gd name="connsiteX1" fmla="*/ 2025820 w 11835341"/>
              <a:gd name="connsiteY1" fmla="*/ 263571 h 2993372"/>
              <a:gd name="connsiteX2" fmla="*/ 5916845 w 11835341"/>
              <a:gd name="connsiteY2" fmla="*/ 3941 h 2993372"/>
              <a:gd name="connsiteX3" fmla="*/ 11835341 w 11835341"/>
              <a:gd name="connsiteY3" fmla="*/ 5949 h 2993372"/>
              <a:gd name="connsiteX4" fmla="*/ 11835341 w 11835341"/>
              <a:gd name="connsiteY4" fmla="*/ 2993372 h 2993372"/>
              <a:gd name="connsiteX5" fmla="*/ 1000 w 11835341"/>
              <a:gd name="connsiteY5" fmla="*/ 2993372 h 2993372"/>
              <a:gd name="connsiteX6" fmla="*/ 0 w 11835341"/>
              <a:gd name="connsiteY6" fmla="*/ 897278 h 2993372"/>
              <a:gd name="connsiteX0" fmla="*/ 0 w 11835341"/>
              <a:gd name="connsiteY0" fmla="*/ 898261 h 2994355"/>
              <a:gd name="connsiteX1" fmla="*/ 2025820 w 11835341"/>
              <a:gd name="connsiteY1" fmla="*/ 264554 h 2994355"/>
              <a:gd name="connsiteX2" fmla="*/ 5916845 w 11835341"/>
              <a:gd name="connsiteY2" fmla="*/ 4924 h 2994355"/>
              <a:gd name="connsiteX3" fmla="*/ 11835341 w 11835341"/>
              <a:gd name="connsiteY3" fmla="*/ 6932 h 2994355"/>
              <a:gd name="connsiteX4" fmla="*/ 11835341 w 11835341"/>
              <a:gd name="connsiteY4" fmla="*/ 2994355 h 2994355"/>
              <a:gd name="connsiteX5" fmla="*/ 1000 w 11835341"/>
              <a:gd name="connsiteY5" fmla="*/ 2994355 h 2994355"/>
              <a:gd name="connsiteX6" fmla="*/ 0 w 11835341"/>
              <a:gd name="connsiteY6" fmla="*/ 898261 h 2994355"/>
              <a:gd name="connsiteX0" fmla="*/ 0 w 11835341"/>
              <a:gd name="connsiteY0" fmla="*/ 901345 h 2997439"/>
              <a:gd name="connsiteX1" fmla="*/ 2025820 w 11835341"/>
              <a:gd name="connsiteY1" fmla="*/ 267638 h 2997439"/>
              <a:gd name="connsiteX2" fmla="*/ 3810844 w 11835341"/>
              <a:gd name="connsiteY2" fmla="*/ 3863 h 2997439"/>
              <a:gd name="connsiteX3" fmla="*/ 11835341 w 11835341"/>
              <a:gd name="connsiteY3" fmla="*/ 10016 h 2997439"/>
              <a:gd name="connsiteX4" fmla="*/ 11835341 w 11835341"/>
              <a:gd name="connsiteY4" fmla="*/ 2997439 h 2997439"/>
              <a:gd name="connsiteX5" fmla="*/ 1000 w 11835341"/>
              <a:gd name="connsiteY5" fmla="*/ 2997439 h 2997439"/>
              <a:gd name="connsiteX6" fmla="*/ 0 w 11835341"/>
              <a:gd name="connsiteY6" fmla="*/ 901345 h 2997439"/>
              <a:gd name="connsiteX0" fmla="*/ 0 w 11835341"/>
              <a:gd name="connsiteY0" fmla="*/ 897482 h 2993576"/>
              <a:gd name="connsiteX1" fmla="*/ 2025820 w 11835341"/>
              <a:gd name="connsiteY1" fmla="*/ 263775 h 2993576"/>
              <a:gd name="connsiteX2" fmla="*/ 3810844 w 11835341"/>
              <a:gd name="connsiteY2" fmla="*/ 0 h 2993576"/>
              <a:gd name="connsiteX3" fmla="*/ 11835341 w 11835341"/>
              <a:gd name="connsiteY3" fmla="*/ 6153 h 2993576"/>
              <a:gd name="connsiteX4" fmla="*/ 11835341 w 11835341"/>
              <a:gd name="connsiteY4" fmla="*/ 2993576 h 2993576"/>
              <a:gd name="connsiteX5" fmla="*/ 1000 w 11835341"/>
              <a:gd name="connsiteY5" fmla="*/ 2993576 h 2993576"/>
              <a:gd name="connsiteX6" fmla="*/ 0 w 11835341"/>
              <a:gd name="connsiteY6" fmla="*/ 897482 h 2993576"/>
              <a:gd name="connsiteX0" fmla="*/ 478839 w 12313180"/>
              <a:gd name="connsiteY0" fmla="*/ 2993576 h 2993576"/>
              <a:gd name="connsiteX1" fmla="*/ 2503659 w 12313180"/>
              <a:gd name="connsiteY1" fmla="*/ 263775 h 2993576"/>
              <a:gd name="connsiteX2" fmla="*/ 4288683 w 12313180"/>
              <a:gd name="connsiteY2" fmla="*/ 0 h 2993576"/>
              <a:gd name="connsiteX3" fmla="*/ 12313180 w 12313180"/>
              <a:gd name="connsiteY3" fmla="*/ 6153 h 2993576"/>
              <a:gd name="connsiteX4" fmla="*/ 12313180 w 12313180"/>
              <a:gd name="connsiteY4" fmla="*/ 2993576 h 2993576"/>
              <a:gd name="connsiteX5" fmla="*/ 478839 w 12313180"/>
              <a:gd name="connsiteY5" fmla="*/ 2993576 h 2993576"/>
              <a:gd name="connsiteX0" fmla="*/ 478855 w 12313196"/>
              <a:gd name="connsiteY0" fmla="*/ 2993576 h 2993576"/>
              <a:gd name="connsiteX1" fmla="*/ 2503675 w 12313196"/>
              <a:gd name="connsiteY1" fmla="*/ 263775 h 2993576"/>
              <a:gd name="connsiteX2" fmla="*/ 4288699 w 12313196"/>
              <a:gd name="connsiteY2" fmla="*/ 0 h 2993576"/>
              <a:gd name="connsiteX3" fmla="*/ 12313196 w 12313196"/>
              <a:gd name="connsiteY3" fmla="*/ 6153 h 2993576"/>
              <a:gd name="connsiteX4" fmla="*/ 12313196 w 12313196"/>
              <a:gd name="connsiteY4" fmla="*/ 2993576 h 2993576"/>
              <a:gd name="connsiteX5" fmla="*/ 478855 w 12313196"/>
              <a:gd name="connsiteY5" fmla="*/ 2993576 h 2993576"/>
              <a:gd name="connsiteX0" fmla="*/ 455988 w 12290329"/>
              <a:gd name="connsiteY0" fmla="*/ 2993576 h 2993576"/>
              <a:gd name="connsiteX1" fmla="*/ 2694909 w 12290329"/>
              <a:gd name="connsiteY1" fmla="*/ 983556 h 2993576"/>
              <a:gd name="connsiteX2" fmla="*/ 4265832 w 12290329"/>
              <a:gd name="connsiteY2" fmla="*/ 0 h 2993576"/>
              <a:gd name="connsiteX3" fmla="*/ 12290329 w 12290329"/>
              <a:gd name="connsiteY3" fmla="*/ 6153 h 2993576"/>
              <a:gd name="connsiteX4" fmla="*/ 12290329 w 12290329"/>
              <a:gd name="connsiteY4" fmla="*/ 2993576 h 2993576"/>
              <a:gd name="connsiteX5" fmla="*/ 455988 w 12290329"/>
              <a:gd name="connsiteY5" fmla="*/ 2993576 h 2993576"/>
              <a:gd name="connsiteX0" fmla="*/ 611227 w 12445568"/>
              <a:gd name="connsiteY0" fmla="*/ 2993576 h 2993576"/>
              <a:gd name="connsiteX1" fmla="*/ 1703514 w 12445568"/>
              <a:gd name="connsiteY1" fmla="*/ 1061475 h 2993576"/>
              <a:gd name="connsiteX2" fmla="*/ 4421071 w 12445568"/>
              <a:gd name="connsiteY2" fmla="*/ 0 h 2993576"/>
              <a:gd name="connsiteX3" fmla="*/ 12445568 w 12445568"/>
              <a:gd name="connsiteY3" fmla="*/ 6153 h 2993576"/>
              <a:gd name="connsiteX4" fmla="*/ 12445568 w 12445568"/>
              <a:gd name="connsiteY4" fmla="*/ 2993576 h 2993576"/>
              <a:gd name="connsiteX5" fmla="*/ 611227 w 12445568"/>
              <a:gd name="connsiteY5" fmla="*/ 2993576 h 2993576"/>
              <a:gd name="connsiteX0" fmla="*/ 591975 w 12426316"/>
              <a:gd name="connsiteY0" fmla="*/ 2993576 h 2993576"/>
              <a:gd name="connsiteX1" fmla="*/ 1684262 w 12426316"/>
              <a:gd name="connsiteY1" fmla="*/ 1061475 h 2993576"/>
              <a:gd name="connsiteX2" fmla="*/ 4401819 w 12426316"/>
              <a:gd name="connsiteY2" fmla="*/ 0 h 2993576"/>
              <a:gd name="connsiteX3" fmla="*/ 12426316 w 12426316"/>
              <a:gd name="connsiteY3" fmla="*/ 6153 h 2993576"/>
              <a:gd name="connsiteX4" fmla="*/ 12426316 w 12426316"/>
              <a:gd name="connsiteY4" fmla="*/ 2993576 h 2993576"/>
              <a:gd name="connsiteX5" fmla="*/ 591975 w 12426316"/>
              <a:gd name="connsiteY5" fmla="*/ 2993576 h 2993576"/>
              <a:gd name="connsiteX0" fmla="*/ 0 w 11834341"/>
              <a:gd name="connsiteY0" fmla="*/ 2993576 h 2993576"/>
              <a:gd name="connsiteX1" fmla="*/ 1092287 w 11834341"/>
              <a:gd name="connsiteY1" fmla="*/ 1061475 h 2993576"/>
              <a:gd name="connsiteX2" fmla="*/ 3809844 w 11834341"/>
              <a:gd name="connsiteY2" fmla="*/ 0 h 2993576"/>
              <a:gd name="connsiteX3" fmla="*/ 11834341 w 11834341"/>
              <a:gd name="connsiteY3" fmla="*/ 6153 h 2993576"/>
              <a:gd name="connsiteX4" fmla="*/ 11834341 w 11834341"/>
              <a:gd name="connsiteY4" fmla="*/ 2993576 h 2993576"/>
              <a:gd name="connsiteX5" fmla="*/ 0 w 11834341"/>
              <a:gd name="connsiteY5" fmla="*/ 2993576 h 2993576"/>
              <a:gd name="connsiteX0" fmla="*/ 274 w 11834615"/>
              <a:gd name="connsiteY0" fmla="*/ 2993576 h 2993576"/>
              <a:gd name="connsiteX1" fmla="*/ 1092561 w 11834615"/>
              <a:gd name="connsiteY1" fmla="*/ 1061475 h 2993576"/>
              <a:gd name="connsiteX2" fmla="*/ 3810118 w 11834615"/>
              <a:gd name="connsiteY2" fmla="*/ 0 h 2993576"/>
              <a:gd name="connsiteX3" fmla="*/ 11834615 w 11834615"/>
              <a:gd name="connsiteY3" fmla="*/ 6153 h 2993576"/>
              <a:gd name="connsiteX4" fmla="*/ 11834615 w 11834615"/>
              <a:gd name="connsiteY4" fmla="*/ 2993576 h 2993576"/>
              <a:gd name="connsiteX5" fmla="*/ 274 w 11834615"/>
              <a:gd name="connsiteY5" fmla="*/ 2993576 h 2993576"/>
              <a:gd name="connsiteX0" fmla="*/ 400 w 11834741"/>
              <a:gd name="connsiteY0" fmla="*/ 2993576 h 2993576"/>
              <a:gd name="connsiteX1" fmla="*/ 900311 w 11834741"/>
              <a:gd name="connsiteY1" fmla="*/ 1204494 h 2993576"/>
              <a:gd name="connsiteX2" fmla="*/ 3810244 w 11834741"/>
              <a:gd name="connsiteY2" fmla="*/ 0 h 2993576"/>
              <a:gd name="connsiteX3" fmla="*/ 11834741 w 11834741"/>
              <a:gd name="connsiteY3" fmla="*/ 6153 h 2993576"/>
              <a:gd name="connsiteX4" fmla="*/ 11834741 w 11834741"/>
              <a:gd name="connsiteY4" fmla="*/ 2993576 h 2993576"/>
              <a:gd name="connsiteX5" fmla="*/ 400 w 11834741"/>
              <a:gd name="connsiteY5" fmla="*/ 2993576 h 2993576"/>
              <a:gd name="connsiteX0" fmla="*/ 494 w 11834835"/>
              <a:gd name="connsiteY0" fmla="*/ 2993576 h 2993576"/>
              <a:gd name="connsiteX1" fmla="*/ 900405 w 11834835"/>
              <a:gd name="connsiteY1" fmla="*/ 1204494 h 2993576"/>
              <a:gd name="connsiteX2" fmla="*/ 3810338 w 11834835"/>
              <a:gd name="connsiteY2" fmla="*/ 0 h 2993576"/>
              <a:gd name="connsiteX3" fmla="*/ 11834835 w 11834835"/>
              <a:gd name="connsiteY3" fmla="*/ 6153 h 2993576"/>
              <a:gd name="connsiteX4" fmla="*/ 11834835 w 11834835"/>
              <a:gd name="connsiteY4" fmla="*/ 2993576 h 2993576"/>
              <a:gd name="connsiteX5" fmla="*/ 494 w 11834835"/>
              <a:gd name="connsiteY5" fmla="*/ 2993576 h 2993576"/>
              <a:gd name="connsiteX0" fmla="*/ 602 w 11834943"/>
              <a:gd name="connsiteY0" fmla="*/ 2993576 h 2993576"/>
              <a:gd name="connsiteX1" fmla="*/ 900513 w 11834943"/>
              <a:gd name="connsiteY1" fmla="*/ 1204494 h 2993576"/>
              <a:gd name="connsiteX2" fmla="*/ 3810446 w 11834943"/>
              <a:gd name="connsiteY2" fmla="*/ 0 h 2993576"/>
              <a:gd name="connsiteX3" fmla="*/ 11834943 w 11834943"/>
              <a:gd name="connsiteY3" fmla="*/ 6153 h 2993576"/>
              <a:gd name="connsiteX4" fmla="*/ 11834943 w 11834943"/>
              <a:gd name="connsiteY4" fmla="*/ 2993576 h 2993576"/>
              <a:gd name="connsiteX5" fmla="*/ 602 w 11834943"/>
              <a:gd name="connsiteY5" fmla="*/ 2993576 h 2993576"/>
              <a:gd name="connsiteX0" fmla="*/ 602 w 11834943"/>
              <a:gd name="connsiteY0" fmla="*/ 2993576 h 2993576"/>
              <a:gd name="connsiteX1" fmla="*/ 900513 w 11834943"/>
              <a:gd name="connsiteY1" fmla="*/ 1204494 h 2993576"/>
              <a:gd name="connsiteX2" fmla="*/ 3810446 w 11834943"/>
              <a:gd name="connsiteY2" fmla="*/ 0 h 2993576"/>
              <a:gd name="connsiteX3" fmla="*/ 11834943 w 11834943"/>
              <a:gd name="connsiteY3" fmla="*/ 6153 h 2993576"/>
              <a:gd name="connsiteX4" fmla="*/ 11834943 w 11834943"/>
              <a:gd name="connsiteY4" fmla="*/ 2993576 h 2993576"/>
              <a:gd name="connsiteX5" fmla="*/ 602 w 11834943"/>
              <a:gd name="connsiteY5" fmla="*/ 2993576 h 2993576"/>
              <a:gd name="connsiteX0" fmla="*/ 566 w 11834907"/>
              <a:gd name="connsiteY0" fmla="*/ 2991384 h 2991384"/>
              <a:gd name="connsiteX1" fmla="*/ 900477 w 11834907"/>
              <a:gd name="connsiteY1" fmla="*/ 1202302 h 2991384"/>
              <a:gd name="connsiteX2" fmla="*/ 3813977 w 11834907"/>
              <a:gd name="connsiteY2" fmla="*/ 0 h 2991384"/>
              <a:gd name="connsiteX3" fmla="*/ 11834907 w 11834907"/>
              <a:gd name="connsiteY3" fmla="*/ 3961 h 2991384"/>
              <a:gd name="connsiteX4" fmla="*/ 11834907 w 11834907"/>
              <a:gd name="connsiteY4" fmla="*/ 2991384 h 2991384"/>
              <a:gd name="connsiteX5" fmla="*/ 566 w 11834907"/>
              <a:gd name="connsiteY5" fmla="*/ 2991384 h 299138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99 w 11834940"/>
              <a:gd name="connsiteY0" fmla="*/ 2992114 h 2992114"/>
              <a:gd name="connsiteX1" fmla="*/ 889804 w 11834940"/>
              <a:gd name="connsiteY1" fmla="*/ 1201573 h 2992114"/>
              <a:gd name="connsiteX2" fmla="*/ 3853263 w 11834940"/>
              <a:gd name="connsiteY2" fmla="*/ 0 h 2992114"/>
              <a:gd name="connsiteX3" fmla="*/ 11834940 w 11834940"/>
              <a:gd name="connsiteY3" fmla="*/ 4691 h 2992114"/>
              <a:gd name="connsiteX4" fmla="*/ 11834940 w 11834940"/>
              <a:gd name="connsiteY4" fmla="*/ 2992114 h 2992114"/>
              <a:gd name="connsiteX5" fmla="*/ 599 w 11834940"/>
              <a:gd name="connsiteY5" fmla="*/ 2992114 h 299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4940" h="2992114">
                <a:moveTo>
                  <a:pt x="599" y="2992114"/>
                </a:moveTo>
                <a:cubicBezTo>
                  <a:pt x="-14320" y="2456311"/>
                  <a:pt x="247693" y="1700259"/>
                  <a:pt x="889804" y="1201573"/>
                </a:cubicBezTo>
                <a:cubicBezTo>
                  <a:pt x="1531915" y="702887"/>
                  <a:pt x="2418364" y="284089"/>
                  <a:pt x="3853263" y="0"/>
                </a:cubicBezTo>
                <a:lnTo>
                  <a:pt x="11834940" y="4691"/>
                </a:lnTo>
                <a:lnTo>
                  <a:pt x="11834940" y="2992114"/>
                </a:lnTo>
                <a:lnTo>
                  <a:pt x="599" y="29921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">
            <a:noFill/>
          </a:ln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C6FEECCB-0ADF-4D17-9F84-4B82085D7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29867" y="5719568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l">
              <a:lnSpc>
                <a:spcPct val="110000"/>
              </a:lnSpc>
              <a:buClr>
                <a:schemeClr val="tx2"/>
              </a:buClr>
            </a:pPr>
            <a:r>
              <a:rPr lang="fi-FI"/>
              <a:t>15.2.2023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580B187D-B133-4F32-8568-D26ED15FC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9868" y="5462054"/>
            <a:ext cx="4114800" cy="241091"/>
          </a:xfr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 algn="l">
              <a:lnSpc>
                <a:spcPct val="110000"/>
              </a:lnSpc>
              <a:buClr>
                <a:schemeClr val="tx2"/>
              </a:buClr>
            </a:pPr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350094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preserve="1" userDrawn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Tekstisivu, yksipalstainen.</a:t>
            </a:r>
            <a:br>
              <a:rPr lang="fi-FI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     Toinen tekstitaso, jos sivulle tulee enemmän tekstiä.</a:t>
            </a:r>
            <a:br>
              <a:rPr lang="fi-FI"/>
            </a:br>
            <a:r>
              <a:rPr lang="fi-FI"/>
              <a:t>           Kolmas tekstitaso, jos haluat esittää enemmän tekstiä.</a:t>
            </a:r>
            <a:br>
              <a:rPr lang="fi-FI"/>
            </a:br>
            <a:r>
              <a:rPr lang="fi-FI"/>
              <a:t>Muistathan, että kun tekstin koko pienenee, myös viesti pienenee.</a:t>
            </a:r>
            <a:br>
              <a:rPr lang="fi-FI"/>
            </a:br>
            <a:r>
              <a:rPr lang="fi-FI" noProof="0"/>
              <a:t>Esityksen tulee olla myös kaukaa luettavissa.</a:t>
            </a:r>
            <a:endParaRPr lang="fi-FI"/>
          </a:p>
          <a:p>
            <a:pPr marL="715963" marR="0" lvl="1" indent="-3571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59A7EFB5-C255-48FB-AC67-FD651DD26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AFC3A855-B6C3-4D1E-B148-55910A257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032AC8CB-3366-4A2A-8272-93E368384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337162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avio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/>
              <a:t>Graafisivu</a:t>
            </a:r>
            <a:endParaRPr lang="fi-FI"/>
          </a:p>
        </p:txBody>
      </p:sp>
      <p:sp>
        <p:nvSpPr>
          <p:cNvPr id="7" name="Kaavion paikkamerkki 6">
            <a:extLst>
              <a:ext uri="{FF2B5EF4-FFF2-40B4-BE49-F238E27FC236}">
                <a16:creationId xmlns:a16="http://schemas.microsoft.com/office/drawing/2014/main" id="{0579DF22-3A20-4908-84E3-C2B55F28B856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922338" y="1857375"/>
            <a:ext cx="10636236" cy="4087813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Käytä graafissa esityspohjan väripalettiin määriteltyjä värejä.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209C6B0D-979F-4D60-BDCD-B9E08FEB11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AC29B563-2EC1-44DE-A678-D8C61D32B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1" name="Alatunnisteen paikkamerkki 4">
            <a:extLst>
              <a:ext uri="{FF2B5EF4-FFF2-40B4-BE49-F238E27FC236}">
                <a16:creationId xmlns:a16="http://schemas.microsoft.com/office/drawing/2014/main" id="{26AFE581-53A8-4FFC-BC3A-F2173293E0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4065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preserve="1" userDrawn="1">
  <p:cSld name="title_and_two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65B018F-777B-44D1-9664-1407CB845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Tekstisivu, kaksi palstaa. </a:t>
            </a:r>
            <a:br>
              <a:rPr lang="fi-FI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60330"/>
            <a:ext cx="5094402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Esityksen teksti tulee aina tiivistää mahdollisimman lyhyeksi ja selkeäksi.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Muistathan, että kun tekstin koko pienenee, myös viesti pienenee. Esityksen tulee olla myös kaukaa luettavissa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0"/>
            <a:endParaRPr lang="fi-FI"/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28EEFB21-D5D7-40FA-809A-551ABC7D90A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64608" y="1860330"/>
            <a:ext cx="5094402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Esityksen teksti tulee aina tiivistää mahdollisimman lyhyeksi ja selkeäksi.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Muistathan, että kun tekstin koko pienenee, myös viesti pienenee. Esityksen tulee olla myös kaukaa luettavissa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D47A3072-D8CC-4075-92AE-6CB4C819BC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980BC45E-8E9E-4CF2-9961-01D9993652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4" name="Alatunnisteen paikkamerkki 4">
            <a:extLst>
              <a:ext uri="{FF2B5EF4-FFF2-40B4-BE49-F238E27FC236}">
                <a16:creationId xmlns:a16="http://schemas.microsoft.com/office/drawing/2014/main" id="{B063AE42-CA71-44E3-9D58-B8058F37E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84297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kaavio" preserve="1" userDrawn="1">
  <p:cSld name="title_content_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65B018F-777B-44D1-9664-1407CB845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Graafisivu</a:t>
            </a:r>
            <a:br>
              <a:rPr lang="fi-FI" noProof="0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60330"/>
            <a:ext cx="3827881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GB" err="1"/>
              <a:t>Värejä</a:t>
            </a:r>
            <a:r>
              <a:rPr lang="en-GB"/>
              <a:t> </a:t>
            </a:r>
            <a:r>
              <a:rPr lang="en-GB" err="1"/>
              <a:t>käytetään</a:t>
            </a:r>
            <a:r>
              <a:rPr lang="en-GB"/>
              <a:t> </a:t>
            </a:r>
            <a:r>
              <a:rPr lang="en-GB" err="1"/>
              <a:t>malliesimerkin</a:t>
            </a:r>
            <a:r>
              <a:rPr lang="en-GB"/>
              <a:t> </a:t>
            </a:r>
            <a:r>
              <a:rPr lang="en-GB" err="1"/>
              <a:t>järjestyksessä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E32C4822-3ED1-4503-A322-1C32778E2B1A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866468" y="1860550"/>
            <a:ext cx="6692117" cy="4084638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B133760A-D9BD-4C93-958B-C47029D5F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232B50DE-A870-4680-8BF1-626B59A71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660E423A-B2D8-4B91-B7C0-AB18B43AB2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350466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ulukko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err="1"/>
              <a:t>Taulukkosivu</a:t>
            </a:r>
            <a:br>
              <a:rPr lang="en-GB"/>
            </a:br>
            <a:r>
              <a:rPr lang="fi-FI"/>
              <a:t>Otsikon pituus korkeintaan kaksi riviä</a:t>
            </a:r>
          </a:p>
        </p:txBody>
      </p:sp>
      <p:sp>
        <p:nvSpPr>
          <p:cNvPr id="3" name="Taulukon paikkamerkki 2">
            <a:extLst>
              <a:ext uri="{FF2B5EF4-FFF2-40B4-BE49-F238E27FC236}">
                <a16:creationId xmlns:a16="http://schemas.microsoft.com/office/drawing/2014/main" id="{E46430B6-E098-40A9-A388-1C65D76FE095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22338" y="1857375"/>
            <a:ext cx="10636236" cy="4087813"/>
          </a:xfrm>
        </p:spPr>
        <p:txBody>
          <a:bodyPr/>
          <a:lstStyle/>
          <a:p>
            <a:r>
              <a:rPr lang="fi-FI"/>
              <a:t>Lisää taulukko napsauttamalla kuvaketta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7027DE1D-8E91-406F-8B96-045A387C48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E58D47DE-4D0E-4225-AD7A-47FB6CC38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34D358F0-BE1E-4ABA-A0E1-A93C9E529D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399459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nen kuva" preserve="1" userDrawn="1">
  <p:cSld name="title_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7092366" cy="1119501"/>
          </a:xfrm>
        </p:spPr>
        <p:txBody>
          <a:bodyPr/>
          <a:lstStyle/>
          <a:p>
            <a:r>
              <a:rPr lang="fi-FI"/>
              <a:t>Tekstisivu kapealla kuvalla</a:t>
            </a:r>
            <a:br>
              <a:rPr lang="fi-FI"/>
            </a:br>
            <a:r>
              <a:rPr lang="fi-FI"/>
              <a:t>ja lyhyellä otsikolla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7092366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FD8799F-5DA0-4FBF-A2A7-B65BDEB3B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A1F75C40-780C-491C-87BC-6A3B74DBF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5" name="Alatunnisteen paikkamerkki 4">
            <a:extLst>
              <a:ext uri="{FF2B5EF4-FFF2-40B4-BE49-F238E27FC236}">
                <a16:creationId xmlns:a16="http://schemas.microsoft.com/office/drawing/2014/main" id="{A3A71661-0388-4C74-813D-CFA192A733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14654" y="180000"/>
            <a:ext cx="3598545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09584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set kuvat" preserve="1" userDrawn="1">
  <p:cSld name="title_content_two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7092366" cy="1119501"/>
          </a:xfrm>
        </p:spPr>
        <p:txBody>
          <a:bodyPr/>
          <a:lstStyle/>
          <a:p>
            <a:r>
              <a:rPr lang="fi-FI" noProof="0"/>
              <a:t>Tekstisivu kahdella kuvalla</a:t>
            </a:r>
            <a:br>
              <a:rPr lang="fi-FI" noProof="0"/>
            </a:br>
            <a:r>
              <a:rPr lang="fi-FI" noProof="0"/>
              <a:t>ja lyhyellä otsikolla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7092366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5" name="Kuvan paikkamerkki 2">
            <a:extLst>
              <a:ext uri="{FF2B5EF4-FFF2-40B4-BE49-F238E27FC236}">
                <a16:creationId xmlns:a16="http://schemas.microsoft.com/office/drawing/2014/main" id="{FC94B34F-00DC-4D30-896A-91EC80CD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8427599" y="180000"/>
            <a:ext cx="3585600" cy="315537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7599" y="3527892"/>
            <a:ext cx="3585600" cy="3150108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F7012681-75A7-47D7-8444-7D3FBA4E5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6" name="Päivämäärän paikkamerkki 3">
            <a:extLst>
              <a:ext uri="{FF2B5EF4-FFF2-40B4-BE49-F238E27FC236}">
                <a16:creationId xmlns:a16="http://schemas.microsoft.com/office/drawing/2014/main" id="{E0FBAD70-7499-4E1B-A701-03775CBA2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7" name="Alatunnisteen paikkamerkki 4">
            <a:extLst>
              <a:ext uri="{FF2B5EF4-FFF2-40B4-BE49-F238E27FC236}">
                <a16:creationId xmlns:a16="http://schemas.microsoft.com/office/drawing/2014/main" id="{0AB49502-F625-40AF-9F75-9B1F2A7FD3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395627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nen kuva iso" preserve="1" userDrawn="1">
  <p:cSld name="title_content_pictur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5224068" cy="1119501"/>
          </a:xfrm>
        </p:spPr>
        <p:txBody>
          <a:bodyPr/>
          <a:lstStyle/>
          <a:p>
            <a:r>
              <a:rPr lang="fi-FI" noProof="0"/>
              <a:t>Tekstisivu isolla  kuvalla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5224068" cy="40892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Kuvasivun teksti tulee tiivistää lyhyeksi.</a:t>
            </a:r>
            <a:br>
              <a:rPr lang="fi-FI"/>
            </a:br>
            <a:r>
              <a:rPr lang="fi-FI"/>
              <a:t>Käytä laadukkaita kuvia.</a:t>
            </a:r>
            <a:br>
              <a:rPr lang="fi-FI"/>
            </a:br>
            <a:r>
              <a:rPr lang="fi-FI"/>
              <a:t>Vältä tiedostokooltaan isoja kuvia, jotta esityksestä ei tule liian raskasta.</a:t>
            </a:r>
            <a:br>
              <a:rPr lang="fi-FI"/>
            </a:br>
            <a:r>
              <a:rPr lang="fi-FI"/>
              <a:t>Sivun tulee olla helposti silmäiltävissä ja teksti koon tulee olla luettavissa.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28597" y="180000"/>
            <a:ext cx="5584602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B5F3AB46-DDE8-48A9-B165-54E07D0B6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0AA848AD-B333-42B9-B9E4-08ABFCD612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5" name="Alatunnisteen paikkamerkki 4">
            <a:extLst>
              <a:ext uri="{FF2B5EF4-FFF2-40B4-BE49-F238E27FC236}">
                <a16:creationId xmlns:a16="http://schemas.microsoft.com/office/drawing/2014/main" id="{697CFB4B-70A9-4C59-8AFC-86477E70A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51700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79999" y="180000"/>
            <a:ext cx="11833200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5133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000" y="692594"/>
            <a:ext cx="4694400" cy="4784662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D72FC982-DA0F-4EC6-9E18-B415AECBA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5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7120177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sältö kaarevalla kuvalla" preserve="1" userDrawn="1">
  <p:cSld name="title_content_curv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6482227" cy="1119501"/>
          </a:xfrm>
        </p:spPr>
        <p:txBody>
          <a:bodyPr/>
          <a:lstStyle/>
          <a:p>
            <a:r>
              <a:rPr lang="en-GB" err="1"/>
              <a:t>Tekstisivu</a:t>
            </a:r>
            <a:r>
              <a:rPr lang="en-GB"/>
              <a:t> </a:t>
            </a:r>
            <a:r>
              <a:rPr lang="en-GB" err="1"/>
              <a:t>isolla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kaarevalla</a:t>
            </a:r>
            <a:r>
              <a:rPr lang="en-GB"/>
              <a:t> </a:t>
            </a:r>
            <a:r>
              <a:rPr lang="en-GB" err="1"/>
              <a:t>kuvalla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46D95DB7-D85C-4651-BD0D-60A1252BA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7603725" y="180000"/>
            <a:ext cx="440947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0 w 4408944"/>
              <a:gd name="connsiteY4" fmla="*/ 6488358 h 6488358"/>
              <a:gd name="connsiteX5" fmla="*/ 0 w 4408944"/>
              <a:gd name="connsiteY5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0 w 4408944"/>
              <a:gd name="connsiteY4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991817 w 4408944"/>
              <a:gd name="connsiteY4" fmla="*/ 3753413 h 6488358"/>
              <a:gd name="connsiteX5" fmla="*/ 0 w 4408944"/>
              <a:gd name="connsiteY5" fmla="*/ 0 h 6488358"/>
              <a:gd name="connsiteX0" fmla="*/ 144667 w 4553611"/>
              <a:gd name="connsiteY0" fmla="*/ 0 h 6488358"/>
              <a:gd name="connsiteX1" fmla="*/ 4553611 w 4553611"/>
              <a:gd name="connsiteY1" fmla="*/ 0 h 6488358"/>
              <a:gd name="connsiteX2" fmla="*/ 4553611 w 4553611"/>
              <a:gd name="connsiteY2" fmla="*/ 6488358 h 6488358"/>
              <a:gd name="connsiteX3" fmla="*/ 1854034 w 4553611"/>
              <a:gd name="connsiteY3" fmla="*/ 6487088 h 6488358"/>
              <a:gd name="connsiteX4" fmla="*/ 1136484 w 4553611"/>
              <a:gd name="connsiteY4" fmla="*/ 3753413 h 6488358"/>
              <a:gd name="connsiteX5" fmla="*/ 144667 w 4553611"/>
              <a:gd name="connsiteY5" fmla="*/ 0 h 6488358"/>
              <a:gd name="connsiteX0" fmla="*/ 214805 w 4623749"/>
              <a:gd name="connsiteY0" fmla="*/ 0 h 6488358"/>
              <a:gd name="connsiteX1" fmla="*/ 4623749 w 4623749"/>
              <a:gd name="connsiteY1" fmla="*/ 0 h 6488358"/>
              <a:gd name="connsiteX2" fmla="*/ 4623749 w 4623749"/>
              <a:gd name="connsiteY2" fmla="*/ 6488358 h 6488358"/>
              <a:gd name="connsiteX3" fmla="*/ 1924172 w 4623749"/>
              <a:gd name="connsiteY3" fmla="*/ 6487088 h 6488358"/>
              <a:gd name="connsiteX4" fmla="*/ 641472 w 4623749"/>
              <a:gd name="connsiteY4" fmla="*/ 4051863 h 6488358"/>
              <a:gd name="connsiteX5" fmla="*/ 214805 w 4623749"/>
              <a:gd name="connsiteY5" fmla="*/ 0 h 6488358"/>
              <a:gd name="connsiteX0" fmla="*/ 214805 w 4623749"/>
              <a:gd name="connsiteY0" fmla="*/ 0 h 6488358"/>
              <a:gd name="connsiteX1" fmla="*/ 4623749 w 4623749"/>
              <a:gd name="connsiteY1" fmla="*/ 0 h 6488358"/>
              <a:gd name="connsiteX2" fmla="*/ 4623749 w 4623749"/>
              <a:gd name="connsiteY2" fmla="*/ 6488358 h 6488358"/>
              <a:gd name="connsiteX3" fmla="*/ 1924172 w 4623749"/>
              <a:gd name="connsiteY3" fmla="*/ 6487088 h 6488358"/>
              <a:gd name="connsiteX4" fmla="*/ 641472 w 4623749"/>
              <a:gd name="connsiteY4" fmla="*/ 4051863 h 6488358"/>
              <a:gd name="connsiteX5" fmla="*/ 214805 w 4623749"/>
              <a:gd name="connsiteY5" fmla="*/ 0 h 6488358"/>
              <a:gd name="connsiteX0" fmla="*/ 530 w 4409474"/>
              <a:gd name="connsiteY0" fmla="*/ 0 h 6488358"/>
              <a:gd name="connsiteX1" fmla="*/ 4409474 w 4409474"/>
              <a:gd name="connsiteY1" fmla="*/ 0 h 6488358"/>
              <a:gd name="connsiteX2" fmla="*/ 4409474 w 4409474"/>
              <a:gd name="connsiteY2" fmla="*/ 6488358 h 6488358"/>
              <a:gd name="connsiteX3" fmla="*/ 1709897 w 4409474"/>
              <a:gd name="connsiteY3" fmla="*/ 6487088 h 6488358"/>
              <a:gd name="connsiteX4" fmla="*/ 427197 w 4409474"/>
              <a:gd name="connsiteY4" fmla="*/ 4051863 h 6488358"/>
              <a:gd name="connsiteX5" fmla="*/ 530 w 4409474"/>
              <a:gd name="connsiteY5" fmla="*/ 0 h 648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09474" h="6488358">
                <a:moveTo>
                  <a:pt x="530" y="0"/>
                </a:moveTo>
                <a:lnTo>
                  <a:pt x="4409474" y="0"/>
                </a:lnTo>
                <a:lnTo>
                  <a:pt x="4409474" y="6488358"/>
                </a:lnTo>
                <a:lnTo>
                  <a:pt x="1709897" y="6487088"/>
                </a:lnTo>
                <a:cubicBezTo>
                  <a:pt x="1168951" y="5999514"/>
                  <a:pt x="712091" y="5133044"/>
                  <a:pt x="427197" y="4051863"/>
                </a:cubicBezTo>
                <a:cubicBezTo>
                  <a:pt x="142303" y="2970682"/>
                  <a:pt x="-10191" y="1358994"/>
                  <a:pt x="5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8CBE0249-DC84-4C39-89AB-E97D6F0F8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71815122-4A8E-4281-87AC-8D44BE6CC0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788FD0A6-21DD-4310-9D7C-EC77DE9DFE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92448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sältö kaarevalla kuvalla 2" preserve="1" userDrawn="1">
  <p:cSld name="title_content_curve_pictur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6482227" cy="1119501"/>
          </a:xfrm>
        </p:spPr>
        <p:txBody>
          <a:bodyPr/>
          <a:lstStyle/>
          <a:p>
            <a:r>
              <a:rPr lang="en-GB" err="1"/>
              <a:t>Tekstisivu</a:t>
            </a:r>
            <a:r>
              <a:rPr lang="en-GB"/>
              <a:t> </a:t>
            </a:r>
            <a:r>
              <a:rPr lang="en-GB" err="1"/>
              <a:t>isolla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kaarevalla</a:t>
            </a:r>
            <a:r>
              <a:rPr lang="en-GB"/>
              <a:t> </a:t>
            </a:r>
            <a:r>
              <a:rPr lang="en-GB" err="1"/>
              <a:t>kuvalla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46D95DB7-D85C-4651-BD0D-60A1252BA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7611518" y="180000"/>
            <a:ext cx="4401681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065E56D1-9BA4-4424-AA13-FA7AB9479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889983E-086F-483E-ACC1-0D3B42D4E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C519B920-C56F-4E32-B399-E7C752AC7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131709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sältö kaarevalla kuvalla 3" preserve="1" userDrawn="1">
  <p:cSld name="title_content_curve_pictur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77491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7491" y="470390"/>
            <a:ext cx="6482227" cy="1119501"/>
          </a:xfrm>
        </p:spPr>
        <p:txBody>
          <a:bodyPr/>
          <a:lstStyle/>
          <a:p>
            <a:r>
              <a:rPr lang="fi-FI" noProof="0"/>
              <a:t>Tekstisivu isolla </a:t>
            </a:r>
            <a:br>
              <a:rPr lang="fi-FI" noProof="0"/>
            </a:br>
            <a:r>
              <a:rPr lang="fi-FI" noProof="0"/>
              <a:t>kaarevalla kuvalla</a:t>
            </a:r>
            <a:endParaRPr lang="fi-FI"/>
          </a:p>
        </p:txBody>
      </p:sp>
      <p:sp>
        <p:nvSpPr>
          <p:cNvPr id="11" name="Kuvan paikkamerkki 2">
            <a:extLst>
              <a:ext uri="{FF2B5EF4-FFF2-40B4-BE49-F238E27FC236}">
                <a16:creationId xmlns:a16="http://schemas.microsoft.com/office/drawing/2014/main" id="{FFA32AF2-F2A2-4E4F-9C2B-365AAAFF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179999" y="180000"/>
            <a:ext cx="4420767" cy="6498000"/>
          </a:xfrm>
          <a:custGeom>
            <a:avLst/>
            <a:gdLst>
              <a:gd name="connsiteX0" fmla="*/ 0 w 4430891"/>
              <a:gd name="connsiteY0" fmla="*/ 0 h 6488358"/>
              <a:gd name="connsiteX1" fmla="*/ 4430891 w 4430891"/>
              <a:gd name="connsiteY1" fmla="*/ 0 h 6488358"/>
              <a:gd name="connsiteX2" fmla="*/ 4430891 w 4430891"/>
              <a:gd name="connsiteY2" fmla="*/ 6488358 h 6488358"/>
              <a:gd name="connsiteX3" fmla="*/ 0 w 4430891"/>
              <a:gd name="connsiteY3" fmla="*/ 6488358 h 6488358"/>
              <a:gd name="connsiteX4" fmla="*/ 0 w 4430891"/>
              <a:gd name="connsiteY4" fmla="*/ 0 h 6488358"/>
              <a:gd name="connsiteX0" fmla="*/ 0 w 4430891"/>
              <a:gd name="connsiteY0" fmla="*/ 2986 h 6491344"/>
              <a:gd name="connsiteX1" fmla="*/ 2727596 w 4430891"/>
              <a:gd name="connsiteY1" fmla="*/ 0 h 6491344"/>
              <a:gd name="connsiteX2" fmla="*/ 4430891 w 4430891"/>
              <a:gd name="connsiteY2" fmla="*/ 2986 h 6491344"/>
              <a:gd name="connsiteX3" fmla="*/ 4430891 w 4430891"/>
              <a:gd name="connsiteY3" fmla="*/ 6491344 h 6491344"/>
              <a:gd name="connsiteX4" fmla="*/ 0 w 4430891"/>
              <a:gd name="connsiteY4" fmla="*/ 6491344 h 6491344"/>
              <a:gd name="connsiteX5" fmla="*/ 0 w 4430891"/>
              <a:gd name="connsiteY5" fmla="*/ 2986 h 6491344"/>
              <a:gd name="connsiteX0" fmla="*/ 0 w 4831678"/>
              <a:gd name="connsiteY0" fmla="*/ 481615 h 6969973"/>
              <a:gd name="connsiteX1" fmla="*/ 2727596 w 4831678"/>
              <a:gd name="connsiteY1" fmla="*/ 478629 h 6969973"/>
              <a:gd name="connsiteX2" fmla="*/ 4430891 w 4831678"/>
              <a:gd name="connsiteY2" fmla="*/ 481615 h 6969973"/>
              <a:gd name="connsiteX3" fmla="*/ 4430891 w 4831678"/>
              <a:gd name="connsiteY3" fmla="*/ 6969973 h 6969973"/>
              <a:gd name="connsiteX4" fmla="*/ 0 w 4831678"/>
              <a:gd name="connsiteY4" fmla="*/ 6969973 h 6969973"/>
              <a:gd name="connsiteX5" fmla="*/ 0 w 4831678"/>
              <a:gd name="connsiteY5" fmla="*/ 481615 h 6969973"/>
              <a:gd name="connsiteX0" fmla="*/ 0 w 4706556"/>
              <a:gd name="connsiteY0" fmla="*/ 2986 h 6491344"/>
              <a:gd name="connsiteX1" fmla="*/ 2727596 w 4706556"/>
              <a:gd name="connsiteY1" fmla="*/ 0 h 6491344"/>
              <a:gd name="connsiteX2" fmla="*/ 3937832 w 4706556"/>
              <a:gd name="connsiteY2" fmla="*/ 2217269 h 6491344"/>
              <a:gd name="connsiteX3" fmla="*/ 4430891 w 4706556"/>
              <a:gd name="connsiteY3" fmla="*/ 6491344 h 6491344"/>
              <a:gd name="connsiteX4" fmla="*/ 0 w 4706556"/>
              <a:gd name="connsiteY4" fmla="*/ 6491344 h 6491344"/>
              <a:gd name="connsiteX5" fmla="*/ 0 w 4706556"/>
              <a:gd name="connsiteY5" fmla="*/ 2986 h 6491344"/>
              <a:gd name="connsiteX0" fmla="*/ 0 w 4713104"/>
              <a:gd name="connsiteY0" fmla="*/ 2986 h 6491344"/>
              <a:gd name="connsiteX1" fmla="*/ 2727596 w 4713104"/>
              <a:gd name="connsiteY1" fmla="*/ 0 h 6491344"/>
              <a:gd name="connsiteX2" fmla="*/ 3937832 w 4713104"/>
              <a:gd name="connsiteY2" fmla="*/ 2217269 h 6491344"/>
              <a:gd name="connsiteX3" fmla="*/ 4430891 w 4713104"/>
              <a:gd name="connsiteY3" fmla="*/ 6491344 h 6491344"/>
              <a:gd name="connsiteX4" fmla="*/ 0 w 4713104"/>
              <a:gd name="connsiteY4" fmla="*/ 6491344 h 6491344"/>
              <a:gd name="connsiteX5" fmla="*/ 0 w 4713104"/>
              <a:gd name="connsiteY5" fmla="*/ 2986 h 6491344"/>
              <a:gd name="connsiteX0" fmla="*/ 0 w 4713104"/>
              <a:gd name="connsiteY0" fmla="*/ 2986 h 6491344"/>
              <a:gd name="connsiteX1" fmla="*/ 2727596 w 4713104"/>
              <a:gd name="connsiteY1" fmla="*/ 0 h 6491344"/>
              <a:gd name="connsiteX2" fmla="*/ 3937832 w 4713104"/>
              <a:gd name="connsiteY2" fmla="*/ 2217269 h 6491344"/>
              <a:gd name="connsiteX3" fmla="*/ 4430891 w 4713104"/>
              <a:gd name="connsiteY3" fmla="*/ 6491344 h 6491344"/>
              <a:gd name="connsiteX4" fmla="*/ 0 w 4713104"/>
              <a:gd name="connsiteY4" fmla="*/ 6491344 h 6491344"/>
              <a:gd name="connsiteX5" fmla="*/ 0 w 4713104"/>
              <a:gd name="connsiteY5" fmla="*/ 2986 h 6491344"/>
              <a:gd name="connsiteX0" fmla="*/ 0 w 4431482"/>
              <a:gd name="connsiteY0" fmla="*/ 2986 h 6491344"/>
              <a:gd name="connsiteX1" fmla="*/ 2727596 w 4431482"/>
              <a:gd name="connsiteY1" fmla="*/ 0 h 6491344"/>
              <a:gd name="connsiteX2" fmla="*/ 3937832 w 4431482"/>
              <a:gd name="connsiteY2" fmla="*/ 2217269 h 6491344"/>
              <a:gd name="connsiteX3" fmla="*/ 4430891 w 4431482"/>
              <a:gd name="connsiteY3" fmla="*/ 6491344 h 6491344"/>
              <a:gd name="connsiteX4" fmla="*/ 0 w 4431482"/>
              <a:gd name="connsiteY4" fmla="*/ 6491344 h 6491344"/>
              <a:gd name="connsiteX5" fmla="*/ 0 w 4431482"/>
              <a:gd name="connsiteY5" fmla="*/ 2986 h 6491344"/>
              <a:gd name="connsiteX0" fmla="*/ 0 w 4431482"/>
              <a:gd name="connsiteY0" fmla="*/ 2986 h 6491344"/>
              <a:gd name="connsiteX1" fmla="*/ 2727596 w 4431482"/>
              <a:gd name="connsiteY1" fmla="*/ 0 h 6491344"/>
              <a:gd name="connsiteX2" fmla="*/ 3937832 w 4431482"/>
              <a:gd name="connsiteY2" fmla="*/ 2217269 h 6491344"/>
              <a:gd name="connsiteX3" fmla="*/ 4430891 w 4431482"/>
              <a:gd name="connsiteY3" fmla="*/ 6491344 h 6491344"/>
              <a:gd name="connsiteX4" fmla="*/ 0 w 4431482"/>
              <a:gd name="connsiteY4" fmla="*/ 6491344 h 6491344"/>
              <a:gd name="connsiteX5" fmla="*/ 0 w 4431482"/>
              <a:gd name="connsiteY5" fmla="*/ 2986 h 649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31482" h="6491344">
                <a:moveTo>
                  <a:pt x="0" y="2986"/>
                </a:moveTo>
                <a:lnTo>
                  <a:pt x="2727596" y="0"/>
                </a:lnTo>
                <a:cubicBezTo>
                  <a:pt x="3107490" y="349624"/>
                  <a:pt x="3613608" y="1148825"/>
                  <a:pt x="3937832" y="2217269"/>
                </a:cubicBezTo>
                <a:cubicBezTo>
                  <a:pt x="4262056" y="3285713"/>
                  <a:pt x="4443231" y="4809316"/>
                  <a:pt x="4430891" y="6491344"/>
                </a:cubicBezTo>
                <a:lnTo>
                  <a:pt x="0" y="6491344"/>
                </a:lnTo>
                <a:lnTo>
                  <a:pt x="0" y="29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1083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" preserve="1" userDrawn="1">
  <p:cSld name="sub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4020341"/>
            <a:ext cx="11832392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180000"/>
            <a:ext cx="11832392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411694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2" preserve="1" userDrawn="1">
  <p:cSld name="subtit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20341"/>
            <a:ext cx="11834341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B6B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5A81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78377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3" preserve="1" userDrawn="1">
  <p:cSld name="subtitl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20341"/>
            <a:ext cx="11834341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D964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5A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39385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4" preserve="1" userDrawn="1">
  <p:cSld name="subtitl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>
            <a:extLst>
              <a:ext uri="{FF2B5EF4-FFF2-40B4-BE49-F238E27FC236}">
                <a16:creationId xmlns:a16="http://schemas.microsoft.com/office/drawing/2014/main" id="{699CDD43-C904-4C83-89E3-B4A65DCAA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8632" y="180000"/>
            <a:ext cx="11834341" cy="6488159"/>
            <a:chOff x="178632" y="172167"/>
            <a:chExt cx="11834341" cy="6488159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0CE7767-6758-4913-9796-391DDD99B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3955066"/>
              <a:ext cx="11834341" cy="2705260"/>
            </a:xfrm>
            <a:custGeom>
              <a:avLst/>
              <a:gdLst>
                <a:gd name="T0" fmla="*/ 0 w 32870"/>
                <a:gd name="T1" fmla="*/ 2226 h 7510"/>
                <a:gd name="T2" fmla="*/ 0 w 32870"/>
                <a:gd name="T3" fmla="*/ 7510 h 7510"/>
                <a:gd name="T4" fmla="*/ 14422 w 32870"/>
                <a:gd name="T5" fmla="*/ 4695 h 7510"/>
                <a:gd name="T6" fmla="*/ 32870 w 32870"/>
                <a:gd name="T7" fmla="*/ 4690 h 7510"/>
                <a:gd name="T8" fmla="*/ 32870 w 32870"/>
                <a:gd name="T9" fmla="*/ 0 h 7510"/>
                <a:gd name="T10" fmla="*/ 13779 w 32870"/>
                <a:gd name="T11" fmla="*/ 16 h 7510"/>
                <a:gd name="T12" fmla="*/ 0 w 32870"/>
                <a:gd name="T13" fmla="*/ 2226 h 7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870" h="7510">
                  <a:moveTo>
                    <a:pt x="0" y="2226"/>
                  </a:moveTo>
                  <a:lnTo>
                    <a:pt x="0" y="7510"/>
                  </a:lnTo>
                  <a:cubicBezTo>
                    <a:pt x="4241" y="5081"/>
                    <a:pt x="10659" y="4690"/>
                    <a:pt x="14422" y="4695"/>
                  </a:cubicBezTo>
                  <a:cubicBezTo>
                    <a:pt x="15294" y="4696"/>
                    <a:pt x="23963" y="4693"/>
                    <a:pt x="32870" y="4690"/>
                  </a:cubicBezTo>
                  <a:lnTo>
                    <a:pt x="32870" y="0"/>
                  </a:lnTo>
                  <a:cubicBezTo>
                    <a:pt x="23927" y="3"/>
                    <a:pt x="15112" y="8"/>
                    <a:pt x="13779" y="16"/>
                  </a:cubicBezTo>
                  <a:cubicBezTo>
                    <a:pt x="7620" y="56"/>
                    <a:pt x="3156" y="876"/>
                    <a:pt x="0" y="2226"/>
                  </a:cubicBezTo>
                  <a:close/>
                </a:path>
              </a:pathLst>
            </a:custGeom>
            <a:solidFill>
              <a:srgbClr val="5770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C7A82CFE-FC2A-469E-AAFA-303040F09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172167"/>
              <a:ext cx="11834341" cy="4632577"/>
            </a:xfrm>
            <a:custGeom>
              <a:avLst/>
              <a:gdLst>
                <a:gd name="T0" fmla="*/ 0 w 32870"/>
                <a:gd name="T1" fmla="*/ 0 h 12864"/>
                <a:gd name="T2" fmla="*/ 0 w 32870"/>
                <a:gd name="T3" fmla="*/ 12864 h 12864"/>
                <a:gd name="T4" fmla="*/ 13779 w 32870"/>
                <a:gd name="T5" fmla="*/ 10654 h 12864"/>
                <a:gd name="T6" fmla="*/ 32870 w 32870"/>
                <a:gd name="T7" fmla="*/ 10638 h 12864"/>
                <a:gd name="T8" fmla="*/ 32870 w 32870"/>
                <a:gd name="T9" fmla="*/ 0 h 12864"/>
                <a:gd name="T10" fmla="*/ 0 w 32870"/>
                <a:gd name="T11" fmla="*/ 0 h 1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70" h="12864">
                  <a:moveTo>
                    <a:pt x="0" y="0"/>
                  </a:moveTo>
                  <a:lnTo>
                    <a:pt x="0" y="12864"/>
                  </a:lnTo>
                  <a:cubicBezTo>
                    <a:pt x="3156" y="11514"/>
                    <a:pt x="7620" y="10694"/>
                    <a:pt x="13779" y="10654"/>
                  </a:cubicBezTo>
                  <a:cubicBezTo>
                    <a:pt x="15112" y="10646"/>
                    <a:pt x="23927" y="10641"/>
                    <a:pt x="32870" y="10638"/>
                  </a:cubicBezTo>
                  <a:lnTo>
                    <a:pt x="32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40699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5" preserve="1" userDrawn="1">
  <p:cSld name="subtitl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>
            <a:extLst>
              <a:ext uri="{FF2B5EF4-FFF2-40B4-BE49-F238E27FC236}">
                <a16:creationId xmlns:a16="http://schemas.microsoft.com/office/drawing/2014/main" id="{699CDD43-C904-4C83-89E3-B4A65DCAA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8632" y="180000"/>
            <a:ext cx="11834341" cy="6488159"/>
            <a:chOff x="178632" y="172167"/>
            <a:chExt cx="11834341" cy="6488159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0CE7767-6758-4913-9796-391DDD99B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3955066"/>
              <a:ext cx="11834341" cy="2705260"/>
            </a:xfrm>
            <a:custGeom>
              <a:avLst/>
              <a:gdLst>
                <a:gd name="T0" fmla="*/ 0 w 32870"/>
                <a:gd name="T1" fmla="*/ 2226 h 7510"/>
                <a:gd name="T2" fmla="*/ 0 w 32870"/>
                <a:gd name="T3" fmla="*/ 7510 h 7510"/>
                <a:gd name="T4" fmla="*/ 14422 w 32870"/>
                <a:gd name="T5" fmla="*/ 4695 h 7510"/>
                <a:gd name="T6" fmla="*/ 32870 w 32870"/>
                <a:gd name="T7" fmla="*/ 4690 h 7510"/>
                <a:gd name="T8" fmla="*/ 32870 w 32870"/>
                <a:gd name="T9" fmla="*/ 0 h 7510"/>
                <a:gd name="T10" fmla="*/ 13779 w 32870"/>
                <a:gd name="T11" fmla="*/ 16 h 7510"/>
                <a:gd name="T12" fmla="*/ 0 w 32870"/>
                <a:gd name="T13" fmla="*/ 2226 h 7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870" h="7510">
                  <a:moveTo>
                    <a:pt x="0" y="2226"/>
                  </a:moveTo>
                  <a:lnTo>
                    <a:pt x="0" y="7510"/>
                  </a:lnTo>
                  <a:cubicBezTo>
                    <a:pt x="4241" y="5081"/>
                    <a:pt x="10659" y="4690"/>
                    <a:pt x="14422" y="4695"/>
                  </a:cubicBezTo>
                  <a:cubicBezTo>
                    <a:pt x="15294" y="4696"/>
                    <a:pt x="23963" y="4693"/>
                    <a:pt x="32870" y="4690"/>
                  </a:cubicBezTo>
                  <a:lnTo>
                    <a:pt x="32870" y="0"/>
                  </a:lnTo>
                  <a:cubicBezTo>
                    <a:pt x="23927" y="3"/>
                    <a:pt x="15112" y="8"/>
                    <a:pt x="13779" y="16"/>
                  </a:cubicBezTo>
                  <a:cubicBezTo>
                    <a:pt x="7620" y="56"/>
                    <a:pt x="3156" y="876"/>
                    <a:pt x="0" y="2226"/>
                  </a:cubicBezTo>
                  <a:close/>
                </a:path>
              </a:pathLst>
            </a:custGeom>
            <a:solidFill>
              <a:srgbClr val="B6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C7A82CFE-FC2A-469E-AAFA-303040F09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172167"/>
              <a:ext cx="11834341" cy="4632577"/>
            </a:xfrm>
            <a:custGeom>
              <a:avLst/>
              <a:gdLst>
                <a:gd name="T0" fmla="*/ 0 w 32870"/>
                <a:gd name="T1" fmla="*/ 0 h 12864"/>
                <a:gd name="T2" fmla="*/ 0 w 32870"/>
                <a:gd name="T3" fmla="*/ 12864 h 12864"/>
                <a:gd name="T4" fmla="*/ 13779 w 32870"/>
                <a:gd name="T5" fmla="*/ 10654 h 12864"/>
                <a:gd name="T6" fmla="*/ 32870 w 32870"/>
                <a:gd name="T7" fmla="*/ 10638 h 12864"/>
                <a:gd name="T8" fmla="*/ 32870 w 32870"/>
                <a:gd name="T9" fmla="*/ 0 h 12864"/>
                <a:gd name="T10" fmla="*/ 0 w 32870"/>
                <a:gd name="T11" fmla="*/ 0 h 1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70" h="12864">
                  <a:moveTo>
                    <a:pt x="0" y="0"/>
                  </a:moveTo>
                  <a:lnTo>
                    <a:pt x="0" y="12864"/>
                  </a:lnTo>
                  <a:cubicBezTo>
                    <a:pt x="3156" y="11514"/>
                    <a:pt x="7620" y="10694"/>
                    <a:pt x="13779" y="10654"/>
                  </a:cubicBezTo>
                  <a:cubicBezTo>
                    <a:pt x="15112" y="10646"/>
                    <a:pt x="23927" y="10641"/>
                    <a:pt x="32870" y="10638"/>
                  </a:cubicBezTo>
                  <a:lnTo>
                    <a:pt x="32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81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10568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6" preserve="1" userDrawn="1">
  <p:cSld name="subtitl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>
            <a:extLst>
              <a:ext uri="{FF2B5EF4-FFF2-40B4-BE49-F238E27FC236}">
                <a16:creationId xmlns:a16="http://schemas.microsoft.com/office/drawing/2014/main" id="{90CE7767-6758-4913-9796-391DDD99B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962899"/>
            <a:ext cx="11834341" cy="2705260"/>
          </a:xfrm>
          <a:custGeom>
            <a:avLst/>
            <a:gdLst>
              <a:gd name="T0" fmla="*/ 0 w 32870"/>
              <a:gd name="T1" fmla="*/ 2226 h 7510"/>
              <a:gd name="T2" fmla="*/ 0 w 32870"/>
              <a:gd name="T3" fmla="*/ 7510 h 7510"/>
              <a:gd name="T4" fmla="*/ 14422 w 32870"/>
              <a:gd name="T5" fmla="*/ 4695 h 7510"/>
              <a:gd name="T6" fmla="*/ 32870 w 32870"/>
              <a:gd name="T7" fmla="*/ 4690 h 7510"/>
              <a:gd name="T8" fmla="*/ 32870 w 32870"/>
              <a:gd name="T9" fmla="*/ 0 h 7510"/>
              <a:gd name="T10" fmla="*/ 13779 w 32870"/>
              <a:gd name="T11" fmla="*/ 16 h 7510"/>
              <a:gd name="T12" fmla="*/ 0 w 32870"/>
              <a:gd name="T13" fmla="*/ 2226 h 7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510">
                <a:moveTo>
                  <a:pt x="0" y="2226"/>
                </a:moveTo>
                <a:lnTo>
                  <a:pt x="0" y="7510"/>
                </a:lnTo>
                <a:cubicBezTo>
                  <a:pt x="4241" y="5081"/>
                  <a:pt x="10659" y="4690"/>
                  <a:pt x="14422" y="4695"/>
                </a:cubicBezTo>
                <a:cubicBezTo>
                  <a:pt x="15294" y="4696"/>
                  <a:pt x="23963" y="4693"/>
                  <a:pt x="32870" y="469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D964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C7A82CFE-FC2A-469E-AAFA-303040F09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2577"/>
          </a:xfrm>
          <a:custGeom>
            <a:avLst/>
            <a:gdLst>
              <a:gd name="T0" fmla="*/ 0 w 32870"/>
              <a:gd name="T1" fmla="*/ 0 h 12864"/>
              <a:gd name="T2" fmla="*/ 0 w 32870"/>
              <a:gd name="T3" fmla="*/ 12864 h 12864"/>
              <a:gd name="T4" fmla="*/ 13779 w 32870"/>
              <a:gd name="T5" fmla="*/ 10654 h 12864"/>
              <a:gd name="T6" fmla="*/ 32870 w 32870"/>
              <a:gd name="T7" fmla="*/ 10638 h 12864"/>
              <a:gd name="T8" fmla="*/ 32870 w 32870"/>
              <a:gd name="T9" fmla="*/ 0 h 12864"/>
              <a:gd name="T10" fmla="*/ 0 w 32870"/>
              <a:gd name="T11" fmla="*/ 0 h 1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2864">
                <a:moveTo>
                  <a:pt x="0" y="0"/>
                </a:moveTo>
                <a:lnTo>
                  <a:pt x="0" y="12864"/>
                </a:lnTo>
                <a:cubicBezTo>
                  <a:pt x="3156" y="11514"/>
                  <a:pt x="7620" y="10694"/>
                  <a:pt x="13779" y="10654"/>
                </a:cubicBezTo>
                <a:cubicBezTo>
                  <a:pt x="15112" y="10646"/>
                  <a:pt x="23927" y="10641"/>
                  <a:pt x="32870" y="10638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5A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10258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" preserve="1" userDrawn="1">
  <p:cSld name="subtitle_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9">
            <a:extLst>
              <a:ext uri="{FF2B5EF4-FFF2-40B4-BE49-F238E27FC236}">
                <a16:creationId xmlns:a16="http://schemas.microsoft.com/office/drawing/2014/main" id="{14FF7E8B-4CDF-4CAC-83E6-4DFDE038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1865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55098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08688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 2" preserve="1" userDrawn="1">
  <p:cSld name="subtitle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9">
            <a:extLst>
              <a:ext uri="{FF2B5EF4-FFF2-40B4-BE49-F238E27FC236}">
                <a16:creationId xmlns:a16="http://schemas.microsoft.com/office/drawing/2014/main" id="{86227721-48B2-43B3-8526-34B0C73A1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5A8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3200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93306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 3" preserve="1" userDrawn="1">
  <p:cSld name="subtitle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9">
            <a:extLst>
              <a:ext uri="{FF2B5EF4-FFF2-40B4-BE49-F238E27FC236}">
                <a16:creationId xmlns:a16="http://schemas.microsoft.com/office/drawing/2014/main" id="{F4B276F3-D064-4656-A9E4-A4F6D1ABB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D9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3200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298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preserve="1" userDrawn="1">
  <p:cSld name="only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4B3679A-A389-400D-A744-C43C22701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EF9C706D-5C6A-42FA-B522-02CB8028F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08CEC9F-7456-473A-8F4A-6918F37BC3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9A5411A7-57B3-491D-9820-EBA16DCC4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18709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 preserve="1">
  <p:cSld name="kml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CB941E6F-111D-4022-8CFD-1CC1B2ADB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3A4A4694-9735-4EF6-8D9E-9C60AE285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78F21DE0-9EC0-4B8E-AE3C-CC8F7C9E3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67414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" type="title" preserve="1">
  <p:cSld name="endp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3">
            <a:extLst>
              <a:ext uri="{FF2B5EF4-FFF2-40B4-BE49-F238E27FC236}">
                <a16:creationId xmlns:a16="http://schemas.microsoft.com/office/drawing/2014/main" id="{E1153FAC-44DF-431E-A26D-60482F42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9603"/>
          </a:xfrm>
          <a:custGeom>
            <a:avLst/>
            <a:gdLst>
              <a:gd name="T0" fmla="*/ 32870 w 32870"/>
              <a:gd name="T1" fmla="*/ 11160 h 12864"/>
              <a:gd name="T2" fmla="*/ 32870 w 32870"/>
              <a:gd name="T3" fmla="*/ 0 h 12864"/>
              <a:gd name="T4" fmla="*/ 11591 w 32870"/>
              <a:gd name="T5" fmla="*/ 0 h 12864"/>
              <a:gd name="T6" fmla="*/ 0 w 32870"/>
              <a:gd name="T7" fmla="*/ 4209 h 12864"/>
              <a:gd name="T8" fmla="*/ 0 w 32870"/>
              <a:gd name="T9" fmla="*/ 12864 h 12864"/>
              <a:gd name="T10" fmla="*/ 13779 w 32870"/>
              <a:gd name="T11" fmla="*/ 10654 h 12864"/>
              <a:gd name="T12" fmla="*/ 32870 w 32870"/>
              <a:gd name="T13" fmla="*/ 10638 h 12864"/>
              <a:gd name="T14" fmla="*/ 32870 w 32870"/>
              <a:gd name="T15" fmla="*/ 11160 h 12864"/>
              <a:gd name="connsiteX0" fmla="*/ 32870 w 32870"/>
              <a:gd name="connsiteY0" fmla="*/ 11160 h 13093"/>
              <a:gd name="connsiteX1" fmla="*/ 32870 w 32870"/>
              <a:gd name="connsiteY1" fmla="*/ 0 h 13093"/>
              <a:gd name="connsiteX2" fmla="*/ 11591 w 32870"/>
              <a:gd name="connsiteY2" fmla="*/ 0 h 13093"/>
              <a:gd name="connsiteX3" fmla="*/ 0 w 32870"/>
              <a:gd name="connsiteY3" fmla="*/ 4209 h 13093"/>
              <a:gd name="connsiteX4" fmla="*/ 0 w 32870"/>
              <a:gd name="connsiteY4" fmla="*/ 12864 h 13093"/>
              <a:gd name="connsiteX5" fmla="*/ 32870 w 32870"/>
              <a:gd name="connsiteY5" fmla="*/ 10638 h 13093"/>
              <a:gd name="connsiteX6" fmla="*/ 32870 w 32870"/>
              <a:gd name="connsiteY6" fmla="*/ 11160 h 13093"/>
              <a:gd name="connsiteX0" fmla="*/ 32870 w 32870"/>
              <a:gd name="connsiteY0" fmla="*/ 11160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  <a:gd name="connsiteX6" fmla="*/ 32870 w 32870"/>
              <a:gd name="connsiteY6" fmla="*/ 11160 h 12864"/>
              <a:gd name="connsiteX0" fmla="*/ 32870 w 32870"/>
              <a:gd name="connsiteY0" fmla="*/ 10638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  <a:gd name="connsiteX0" fmla="*/ 32870 w 32870"/>
              <a:gd name="connsiteY0" fmla="*/ 10638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2864">
                <a:moveTo>
                  <a:pt x="32870" y="10638"/>
                </a:move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2864"/>
                </a:lnTo>
                <a:cubicBezTo>
                  <a:pt x="65" y="12881"/>
                  <a:pt x="32861" y="10626"/>
                  <a:pt x="32870" y="10638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Freeform 12">
            <a:extLst>
              <a:ext uri="{FF2B5EF4-FFF2-40B4-BE49-F238E27FC236}">
                <a16:creationId xmlns:a16="http://schemas.microsoft.com/office/drawing/2014/main" id="{05F8CEAE-2B96-485D-B411-8B7C510B0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16534"/>
            <a:ext cx="11834341" cy="2661466"/>
          </a:xfrm>
          <a:custGeom>
            <a:avLst/>
            <a:gdLst>
              <a:gd name="T0" fmla="*/ 0 w 32870"/>
              <a:gd name="T1" fmla="*/ 2226 h 7380"/>
              <a:gd name="T2" fmla="*/ 0 w 32870"/>
              <a:gd name="T3" fmla="*/ 7380 h 7380"/>
              <a:gd name="T4" fmla="*/ 14422 w 32870"/>
              <a:gd name="T5" fmla="*/ 4565 h 7380"/>
              <a:gd name="T6" fmla="*/ 32870 w 32870"/>
              <a:gd name="T7" fmla="*/ 4560 h 7380"/>
              <a:gd name="T8" fmla="*/ 32870 w 32870"/>
              <a:gd name="T9" fmla="*/ 0 h 7380"/>
              <a:gd name="T10" fmla="*/ 13779 w 32870"/>
              <a:gd name="T11" fmla="*/ 16 h 7380"/>
              <a:gd name="T12" fmla="*/ 0 w 32870"/>
              <a:gd name="T13" fmla="*/ 2226 h 7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380">
                <a:moveTo>
                  <a:pt x="0" y="2226"/>
                </a:moveTo>
                <a:lnTo>
                  <a:pt x="0" y="7380"/>
                </a:lnTo>
                <a:cubicBezTo>
                  <a:pt x="4241" y="4951"/>
                  <a:pt x="10659" y="4560"/>
                  <a:pt x="14422" y="4565"/>
                </a:cubicBezTo>
                <a:cubicBezTo>
                  <a:pt x="15294" y="4566"/>
                  <a:pt x="23963" y="4563"/>
                  <a:pt x="32870" y="456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755647"/>
            <a:ext cx="8193024" cy="1170923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4375404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 2" type="title" preserve="1">
  <p:cSld name="endp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7">
            <a:extLst>
              <a:ext uri="{FF2B5EF4-FFF2-40B4-BE49-F238E27FC236}">
                <a16:creationId xmlns:a16="http://schemas.microsoft.com/office/drawing/2014/main" id="{EB983361-D7DC-4F8A-A98B-CCC6C2C2A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180000"/>
            <a:ext cx="11832392" cy="4674025"/>
          </a:xfrm>
          <a:custGeom>
            <a:avLst/>
            <a:gdLst>
              <a:gd name="T0" fmla="*/ 0 w 32870"/>
              <a:gd name="T1" fmla="*/ 4209 h 12980"/>
              <a:gd name="T2" fmla="*/ 0 w 32870"/>
              <a:gd name="T3" fmla="*/ 12980 h 12980"/>
              <a:gd name="T4" fmla="*/ 15744 w 32870"/>
              <a:gd name="T5" fmla="*/ 9766 h 12980"/>
              <a:gd name="T6" fmla="*/ 32870 w 32870"/>
              <a:gd name="T7" fmla="*/ 9751 h 12980"/>
              <a:gd name="T8" fmla="*/ 32870 w 32870"/>
              <a:gd name="T9" fmla="*/ 0 h 12980"/>
              <a:gd name="T10" fmla="*/ 11591 w 32870"/>
              <a:gd name="T11" fmla="*/ 0 h 12980"/>
              <a:gd name="T12" fmla="*/ 0 w 32870"/>
              <a:gd name="T13" fmla="*/ 4209 h 12980"/>
              <a:gd name="connsiteX0" fmla="*/ 0 w 32870"/>
              <a:gd name="connsiteY0" fmla="*/ 4209 h 13212"/>
              <a:gd name="connsiteX1" fmla="*/ 0 w 32870"/>
              <a:gd name="connsiteY1" fmla="*/ 12980 h 13212"/>
              <a:gd name="connsiteX2" fmla="*/ 32870 w 32870"/>
              <a:gd name="connsiteY2" fmla="*/ 9751 h 13212"/>
              <a:gd name="connsiteX3" fmla="*/ 32870 w 32870"/>
              <a:gd name="connsiteY3" fmla="*/ 0 h 13212"/>
              <a:gd name="connsiteX4" fmla="*/ 11591 w 32870"/>
              <a:gd name="connsiteY4" fmla="*/ 0 h 13212"/>
              <a:gd name="connsiteX5" fmla="*/ 0 w 32870"/>
              <a:gd name="connsiteY5" fmla="*/ 4209 h 13212"/>
              <a:gd name="connsiteX0" fmla="*/ 0 w 32870"/>
              <a:gd name="connsiteY0" fmla="*/ 4209 h 12980"/>
              <a:gd name="connsiteX1" fmla="*/ 0 w 32870"/>
              <a:gd name="connsiteY1" fmla="*/ 12980 h 12980"/>
              <a:gd name="connsiteX2" fmla="*/ 32870 w 32870"/>
              <a:gd name="connsiteY2" fmla="*/ 9751 h 12980"/>
              <a:gd name="connsiteX3" fmla="*/ 32870 w 32870"/>
              <a:gd name="connsiteY3" fmla="*/ 0 h 12980"/>
              <a:gd name="connsiteX4" fmla="*/ 11591 w 32870"/>
              <a:gd name="connsiteY4" fmla="*/ 0 h 12980"/>
              <a:gd name="connsiteX5" fmla="*/ 0 w 32870"/>
              <a:gd name="connsiteY5" fmla="*/ 4209 h 12980"/>
              <a:gd name="connsiteX0" fmla="*/ 0 w 32870"/>
              <a:gd name="connsiteY0" fmla="*/ 4209 h 12980"/>
              <a:gd name="connsiteX1" fmla="*/ 0 w 32870"/>
              <a:gd name="connsiteY1" fmla="*/ 12980 h 12980"/>
              <a:gd name="connsiteX2" fmla="*/ 32870 w 32870"/>
              <a:gd name="connsiteY2" fmla="*/ 9751 h 12980"/>
              <a:gd name="connsiteX3" fmla="*/ 32870 w 32870"/>
              <a:gd name="connsiteY3" fmla="*/ 0 h 12980"/>
              <a:gd name="connsiteX4" fmla="*/ 11591 w 32870"/>
              <a:gd name="connsiteY4" fmla="*/ 0 h 12980"/>
              <a:gd name="connsiteX5" fmla="*/ 0 w 32870"/>
              <a:gd name="connsiteY5" fmla="*/ 4209 h 1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2980">
                <a:moveTo>
                  <a:pt x="0" y="4209"/>
                </a:moveTo>
                <a:lnTo>
                  <a:pt x="0" y="12980"/>
                </a:lnTo>
                <a:cubicBezTo>
                  <a:pt x="-29" y="12959"/>
                  <a:pt x="32843" y="9745"/>
                  <a:pt x="32870" y="9751"/>
                </a:cubicBez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8425028E-4F6B-423C-8786-AC5A436EB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3690302"/>
            <a:ext cx="11832392" cy="2987423"/>
          </a:xfrm>
          <a:custGeom>
            <a:avLst/>
            <a:gdLst>
              <a:gd name="T0" fmla="*/ 0 w 32870"/>
              <a:gd name="T1" fmla="*/ 3229 h 8296"/>
              <a:gd name="T2" fmla="*/ 0 w 32870"/>
              <a:gd name="T3" fmla="*/ 8296 h 8296"/>
              <a:gd name="T4" fmla="*/ 16387 w 32870"/>
              <a:gd name="T5" fmla="*/ 4042 h 8296"/>
              <a:gd name="T6" fmla="*/ 32870 w 32870"/>
              <a:gd name="T7" fmla="*/ 4037 h 8296"/>
              <a:gd name="T8" fmla="*/ 32870 w 32870"/>
              <a:gd name="T9" fmla="*/ 0 h 8296"/>
              <a:gd name="T10" fmla="*/ 15744 w 32870"/>
              <a:gd name="T11" fmla="*/ 14 h 8296"/>
              <a:gd name="T12" fmla="*/ 0 w 32870"/>
              <a:gd name="T13" fmla="*/ 3229 h 8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8296">
                <a:moveTo>
                  <a:pt x="0" y="3229"/>
                </a:moveTo>
                <a:lnTo>
                  <a:pt x="0" y="8296"/>
                </a:lnTo>
                <a:cubicBezTo>
                  <a:pt x="3928" y="4574"/>
                  <a:pt x="11978" y="4035"/>
                  <a:pt x="16387" y="4042"/>
                </a:cubicBezTo>
                <a:cubicBezTo>
                  <a:pt x="17194" y="4043"/>
                  <a:pt x="24691" y="4041"/>
                  <a:pt x="32870" y="4037"/>
                </a:cubicBezTo>
                <a:lnTo>
                  <a:pt x="32870" y="0"/>
                </a:lnTo>
                <a:cubicBezTo>
                  <a:pt x="24550" y="3"/>
                  <a:pt x="16871" y="7"/>
                  <a:pt x="15744" y="14"/>
                </a:cubicBezTo>
                <a:cubicBezTo>
                  <a:pt x="8177" y="64"/>
                  <a:pt x="3166" y="1290"/>
                  <a:pt x="0" y="3229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126571"/>
            <a:ext cx="8193024" cy="1415461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5518404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1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 3" type="title" preserve="1">
  <p:cSld name="endpag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9">
            <a:extLst>
              <a:ext uri="{FF2B5EF4-FFF2-40B4-BE49-F238E27FC236}">
                <a16:creationId xmlns:a16="http://schemas.microsoft.com/office/drawing/2014/main" id="{2F879CE6-F58E-498F-BFF8-897875D76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2393" cy="4209097"/>
          </a:xfrm>
          <a:custGeom>
            <a:avLst/>
            <a:gdLst>
              <a:gd name="T0" fmla="*/ 0 w 32870"/>
              <a:gd name="T1" fmla="*/ 4740 h 11678"/>
              <a:gd name="T2" fmla="*/ 0 w 32870"/>
              <a:gd name="T3" fmla="*/ 11678 h 11678"/>
              <a:gd name="T4" fmla="*/ 19067 w 32870"/>
              <a:gd name="T5" fmla="*/ 4661 h 11678"/>
              <a:gd name="T6" fmla="*/ 32870 w 32870"/>
              <a:gd name="T7" fmla="*/ 4650 h 11678"/>
              <a:gd name="T8" fmla="*/ 32870 w 32870"/>
              <a:gd name="T9" fmla="*/ 0 h 11678"/>
              <a:gd name="T10" fmla="*/ 18389 w 32870"/>
              <a:gd name="T11" fmla="*/ 20 h 11678"/>
              <a:gd name="T12" fmla="*/ 0 w 32870"/>
              <a:gd name="T13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1678">
                <a:moveTo>
                  <a:pt x="0" y="4740"/>
                </a:moveTo>
                <a:lnTo>
                  <a:pt x="0" y="11678"/>
                </a:lnTo>
                <a:cubicBezTo>
                  <a:pt x="-29" y="11700"/>
                  <a:pt x="32880" y="4689"/>
                  <a:pt x="32870" y="4650"/>
                </a:cubicBezTo>
                <a:lnTo>
                  <a:pt x="32870" y="0"/>
                </a:lnTo>
                <a:lnTo>
                  <a:pt x="18389" y="20"/>
                </a:lnTo>
                <a:cubicBezTo>
                  <a:pt x="8797" y="82"/>
                  <a:pt x="3102" y="1939"/>
                  <a:pt x="0" y="4740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3308B19E-C811-4A25-A76E-FD76B06ED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2393" cy="5588186"/>
          </a:xfrm>
          <a:custGeom>
            <a:avLst/>
            <a:gdLst>
              <a:gd name="T0" fmla="*/ 32870 w 32870"/>
              <a:gd name="T1" fmla="*/ 15500 h 15500"/>
              <a:gd name="T2" fmla="*/ 32870 w 32870"/>
              <a:gd name="T3" fmla="*/ 0 h 15500"/>
              <a:gd name="T4" fmla="*/ 32870 w 32870"/>
              <a:gd name="T5" fmla="*/ 0 h 15500"/>
              <a:gd name="T6" fmla="*/ 32870 w 32870"/>
              <a:gd name="T7" fmla="*/ 4650 h 15500"/>
              <a:gd name="T8" fmla="*/ 19067 w 32870"/>
              <a:gd name="T9" fmla="*/ 4661 h 15500"/>
              <a:gd name="T10" fmla="*/ 0 w 32870"/>
              <a:gd name="T11" fmla="*/ 11678 h 15500"/>
              <a:gd name="T12" fmla="*/ 0 w 32870"/>
              <a:gd name="T13" fmla="*/ 15500 h 15500"/>
              <a:gd name="T14" fmla="*/ 32870 w 32870"/>
              <a:gd name="T15" fmla="*/ 15500 h 15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870" h="15500">
                <a:moveTo>
                  <a:pt x="32870" y="15500"/>
                </a:moveTo>
                <a:lnTo>
                  <a:pt x="32870" y="0"/>
                </a:lnTo>
                <a:lnTo>
                  <a:pt x="32870" y="0"/>
                </a:lnTo>
                <a:lnTo>
                  <a:pt x="32870" y="4650"/>
                </a:lnTo>
                <a:cubicBezTo>
                  <a:pt x="28166" y="4655"/>
                  <a:pt x="20406" y="4664"/>
                  <a:pt x="19067" y="4661"/>
                </a:cubicBezTo>
                <a:cubicBezTo>
                  <a:pt x="13563" y="4653"/>
                  <a:pt x="2671" y="5450"/>
                  <a:pt x="0" y="11678"/>
                </a:cubicBezTo>
                <a:lnTo>
                  <a:pt x="0" y="15500"/>
                </a:lnTo>
                <a:lnTo>
                  <a:pt x="32870" y="1550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3428999"/>
            <a:ext cx="8193024" cy="1125203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5102352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9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63657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808"/>
            <a:ext cx="9360000" cy="36393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4022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C60B309-4C5E-46DE-A832-32BA260737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093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981874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100"/>
            <a:ext cx="4889066" cy="3342020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C60B309-4C5E-46DE-A832-32BA260737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0930" y="2190100"/>
            <a:ext cx="4889066" cy="3342020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7F3B56D-9577-4E8F-BADA-CE87085A997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9789" y="1757429"/>
            <a:ext cx="4887478" cy="361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A5A6492-7F8A-40F8-A303-F85F69C9F3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930" y="1757429"/>
            <a:ext cx="4887478" cy="361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866744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9066" cy="1033907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5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3041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9066" cy="1033907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5937" y="274319"/>
            <a:ext cx="5591556" cy="263347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E8BC2DE-23EE-4F0E-A759-42E68FCA6E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45937" y="3054095"/>
            <a:ext cx="5591556" cy="263347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021953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34" Type="http://schemas.openxmlformats.org/officeDocument/2006/relationships/image" Target="../media/image4.png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4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32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slideLayout" Target="../slideLayouts/slideLayout46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5.xml"/><Relationship Id="rId8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2">
            <a:extLst>
              <a:ext uri="{FF2B5EF4-FFF2-40B4-BE49-F238E27FC236}">
                <a16:creationId xmlns:a16="http://schemas.microsoft.com/office/drawing/2014/main" id="{D1E499DF-39A6-429A-A8B5-51C710E9F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94173"/>
            <a:ext cx="12192000" cy="9638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390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92808"/>
            <a:ext cx="10515600" cy="3639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DB7AEB-FC4F-44E0-8373-3FBAF0071727}"/>
              </a:ext>
            </a:extLst>
          </p:cNvPr>
          <p:cNvSpPr txBox="1"/>
          <p:nvPr userDrawn="1"/>
        </p:nvSpPr>
        <p:spPr>
          <a:xfrm>
            <a:off x="2971800" y="6240780"/>
            <a:ext cx="6249924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i-FI" noProof="0"/>
              <a:t>Uudistuva ja osaava Suomi 2021–2027</a:t>
            </a:r>
          </a:p>
        </p:txBody>
      </p:sp>
      <p:pic>
        <p:nvPicPr>
          <p:cNvPr id="10" name="Kuva 8">
            <a:extLst>
              <a:ext uri="{FF2B5EF4-FFF2-40B4-BE49-F238E27FC236}">
                <a16:creationId xmlns:a16="http://schemas.microsoft.com/office/drawing/2014/main" id="{52E1622E-5A65-4724-91BA-D79AA8AD7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219" y="6048766"/>
            <a:ext cx="3153035" cy="661519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E36BCD2-351E-4146-92AC-C038F550E9A2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9188" y="5894173"/>
            <a:ext cx="2476593" cy="86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9" r:id="rId2"/>
    <p:sldLayoutId id="2147483703" r:id="rId3"/>
    <p:sldLayoutId id="2147483650" r:id="rId4"/>
    <p:sldLayoutId id="2147483698" r:id="rId5"/>
    <p:sldLayoutId id="2147483700" r:id="rId6"/>
    <p:sldLayoutId id="2147483701" r:id="rId7"/>
    <p:sldLayoutId id="2147483702" r:id="rId8"/>
    <p:sldLayoutId id="2147483704" r:id="rId9"/>
    <p:sldLayoutId id="2147483705" r:id="rId10"/>
    <p:sldLayoutId id="2147483706" r:id="rId11"/>
    <p:sldLayoutId id="2147483651" r:id="rId12"/>
    <p:sldLayoutId id="2147483654" r:id="rId13"/>
    <p:sldLayoutId id="2147483655" r:id="rId14"/>
    <p:sldLayoutId id="2147483697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Font typeface="System Font Regular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D9176E3B-6C79-4FAA-BB36-05A4122C9DC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1100" y="6186237"/>
            <a:ext cx="1487486" cy="382139"/>
          </a:xfrm>
          <a:prstGeom prst="rect">
            <a:avLst/>
          </a:prstGeom>
        </p:spPr>
      </p:pic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243A338-5EC7-4196-A0E8-05B1FE386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50" y="470390"/>
            <a:ext cx="10636236" cy="11195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61561A0-4845-4E30-A051-2FD9AFC9A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350" y="1856630"/>
            <a:ext cx="10636236" cy="4089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7EE758-1955-4ECF-A6DD-011EFA3D6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01483E-483F-47D3-AD16-1A9A682B89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|  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FDCAB2B-23AF-4B8F-8F67-2952F4848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2" y="6374625"/>
            <a:ext cx="3600728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346786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89" r:id="rId7"/>
    <p:sldLayoutId id="2147483667" r:id="rId8"/>
    <p:sldLayoutId id="2147483690" r:id="rId9"/>
    <p:sldLayoutId id="2147483691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707" r:id="rId3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60363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8775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2288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66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114">
          <p15:clr>
            <a:srgbClr val="F26B43"/>
          </p15:clr>
        </p15:guide>
        <p15:guide id="4" orient="horz" pos="108">
          <p15:clr>
            <a:srgbClr val="F26B43"/>
          </p15:clr>
        </p15:guide>
        <p15:guide id="5" orient="horz" pos="4212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ymaps.arcgis.com/stories/e596596f4aa24758aef64f0f069a99d0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kosteikko.fi/tietoa-hankkeesta-sotka/valmiit-sotka-kosteikot/" TargetMode="Externa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317B1A-05C5-A83F-17EB-2549E9BFAC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Turvetuotantoalueiden ennallistaminen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05E2E99-F8D8-42AE-3555-4AA3CC5110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7ABB5AA-355A-E988-B7A4-AA8473D0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87711" y="4073351"/>
            <a:ext cx="4114800" cy="642034"/>
          </a:xfrm>
        </p:spPr>
        <p:txBody>
          <a:bodyPr/>
          <a:lstStyle/>
          <a:p>
            <a:r>
              <a:rPr lang="fi-FI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Jussi Hannonen</a:t>
            </a:r>
          </a:p>
          <a:p>
            <a:r>
              <a:rPr lang="fi-FI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jussi.hannonen@ely-keskus.fi</a:t>
            </a:r>
          </a:p>
          <a:p>
            <a:r>
              <a:rPr lang="fi-FI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0295 027036</a:t>
            </a:r>
          </a:p>
        </p:txBody>
      </p:sp>
    </p:spTree>
    <p:extLst>
      <p:ext uri="{BB962C8B-B14F-4D97-AF65-F5344CB8AC3E}">
        <p14:creationId xmlns:p14="http://schemas.microsoft.com/office/powerpoint/2010/main" val="401073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BDEF3B7-0833-E5D2-5D04-21BD3A05BD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Kiitos, ollaan yhteyksissä.</a:t>
            </a:r>
          </a:p>
        </p:txBody>
      </p:sp>
      <p:sp>
        <p:nvSpPr>
          <p:cNvPr id="8" name="Alaotsikko 7">
            <a:extLst>
              <a:ext uri="{FF2B5EF4-FFF2-40B4-BE49-F238E27FC236}">
                <a16:creationId xmlns:a16="http://schemas.microsoft.com/office/drawing/2014/main" id="{F38E36BB-0B8A-7225-75E4-64F11F16F6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7976F96-8391-3E29-9C2E-522876E9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i-FI" dirty="0"/>
              <a:t>  |   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B3DB80B-D6DF-E8F0-9A18-85A8E658A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87" y="4092605"/>
            <a:ext cx="4114800" cy="847961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bg1"/>
                </a:solidFill>
              </a:rPr>
              <a:t>Jussi Hannonen</a:t>
            </a:r>
          </a:p>
          <a:p>
            <a:pPr algn="l"/>
            <a:r>
              <a:rPr lang="fr-FR" dirty="0">
                <a:solidFill>
                  <a:schemeClr val="bg1"/>
                </a:solidFill>
              </a:rPr>
              <a:t>jussi.hannonen@ely-keskus.fi</a:t>
            </a:r>
          </a:p>
          <a:p>
            <a:pPr algn="l"/>
            <a:r>
              <a:rPr lang="fr-FR" dirty="0">
                <a:solidFill>
                  <a:schemeClr val="bg1"/>
                </a:solidFill>
              </a:rPr>
              <a:t>0295 027036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1937439-9DB3-465B-2C9C-63003DDDA24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75400"/>
            <a:ext cx="482600" cy="203200"/>
          </a:xfrm>
        </p:spPr>
        <p:txBody>
          <a:bodyPr/>
          <a:lstStyle/>
          <a:p>
            <a:pPr algn="l"/>
            <a:fld id="{03D2D5F4-4871-4469-8343-ED7F6811B37D}" type="slidenum">
              <a:rPr lang="fi-FI" smtClean="0"/>
              <a:pPr algn="l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484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8F9D3E-A3FD-97ED-329F-48B7327F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50" y="470390"/>
            <a:ext cx="10636236" cy="1119501"/>
          </a:xfrm>
        </p:spPr>
        <p:txBody>
          <a:bodyPr anchor="ctr">
            <a:normAutofit/>
          </a:bodyPr>
          <a:lstStyle/>
          <a:p>
            <a:r>
              <a:rPr lang="fi-FI"/>
              <a:t>Turvetuotantoalueiden jälkihoito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CA9F09-2756-2A27-43A1-86C5DC28E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0" y="1860330"/>
            <a:ext cx="5094402" cy="4085499"/>
          </a:xfrm>
        </p:spPr>
        <p:txBody>
          <a:bodyPr anchor="t">
            <a:normAutofit/>
          </a:bodyPr>
          <a:lstStyle/>
          <a:p>
            <a:r>
              <a:rPr lang="fi-FI" sz="2400" dirty="0"/>
              <a:t>Jälkihoitovelvoitteet tulevat ympäristöluvasta (ei tueta </a:t>
            </a:r>
            <a:r>
              <a:rPr lang="fi-FI" sz="2400" dirty="0" err="1"/>
              <a:t>JTF:llä</a:t>
            </a:r>
            <a:r>
              <a:rPr lang="fi-FI" sz="2400" dirty="0"/>
              <a:t>):</a:t>
            </a:r>
          </a:p>
          <a:p>
            <a:pPr lvl="1"/>
            <a:r>
              <a:rPr lang="fi-FI" sz="2400" dirty="0"/>
              <a:t>Alueen siivous, tarpeettomien rakenteiden poisto, mahdollisten pilaantuneiden maiden hoitaminen</a:t>
            </a:r>
          </a:p>
          <a:p>
            <a:pPr lvl="1"/>
            <a:r>
              <a:rPr lang="fi-FI" sz="2400" dirty="0"/>
              <a:t>Vesienkäsittelyä jatkettava yleensä kaksi vuotta (kunnes alue on kasvittunut tai siirtynyt seuraavaan maankäyttöön)</a:t>
            </a:r>
          </a:p>
        </p:txBody>
      </p:sp>
      <p:pic>
        <p:nvPicPr>
          <p:cNvPr id="11" name="Kuva 10" descr="Kuva, joka sisältää kohteen maatalous, piha-, viljelykasvi, Rahakasvi&#10;&#10;Kuvaus luotu automaattisesti">
            <a:extLst>
              <a:ext uri="{FF2B5EF4-FFF2-40B4-BE49-F238E27FC236}">
                <a16:creationId xmlns:a16="http://schemas.microsoft.com/office/drawing/2014/main" id="{AF3A803A-5619-432C-E1E5-F97AC066E6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4608" y="2202823"/>
            <a:ext cx="5094402" cy="3400513"/>
          </a:xfrm>
          <a:prstGeom prst="rect">
            <a:avLst/>
          </a:prstGeom>
          <a:noFill/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FD91784-1ECC-6B63-9344-5843F0F41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D2D5F4-4871-4469-8343-ED7F6811B37D}" type="slidenum">
              <a:rPr lang="fi-FI" smtClean="0"/>
              <a:pPr>
                <a:spcAft>
                  <a:spcPts val="600"/>
                </a:spcAft>
              </a:pPr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138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8F9D3E-A3FD-97ED-329F-48B7327F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50" y="470390"/>
            <a:ext cx="10636236" cy="1119501"/>
          </a:xfrm>
        </p:spPr>
        <p:txBody>
          <a:bodyPr anchor="ctr">
            <a:normAutofit/>
          </a:bodyPr>
          <a:lstStyle/>
          <a:p>
            <a:r>
              <a:rPr lang="fi-FI" dirty="0"/>
              <a:t>Turvetuotantoalueiden jatkokäyttö (nykytilanne)</a:t>
            </a:r>
          </a:p>
        </p:txBody>
      </p:sp>
      <p:pic>
        <p:nvPicPr>
          <p:cNvPr id="8" name="Kuva 7" descr="Pajua entisellä turvetuotantoalueella">
            <a:extLst>
              <a:ext uri="{FF2B5EF4-FFF2-40B4-BE49-F238E27FC236}">
                <a16:creationId xmlns:a16="http://schemas.microsoft.com/office/drawing/2014/main" id="{0DF6E4BD-54E8-DF8C-3524-37CB4B4677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922350" y="1860330"/>
            <a:ext cx="5094402" cy="4085499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CA9F09-2756-2A27-43A1-86C5DC28E31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64608" y="1860330"/>
            <a:ext cx="5094402" cy="4085499"/>
          </a:xfrm>
        </p:spPr>
        <p:txBody>
          <a:bodyPr anchor="t">
            <a:normAutofit fontScale="92500" lnSpcReduction="10000"/>
          </a:bodyPr>
          <a:lstStyle/>
          <a:p>
            <a:r>
              <a:rPr lang="fi-FI" dirty="0"/>
              <a:t>Yleisin jatkokäyttömuoto on ollut maa- ja metsätalous</a:t>
            </a:r>
          </a:p>
          <a:p>
            <a:pPr lvl="1"/>
            <a:r>
              <a:rPr lang="fi-FI" sz="2000" dirty="0"/>
              <a:t>Metsitystuki päättyi 2023 lopussa</a:t>
            </a:r>
          </a:p>
          <a:p>
            <a:pPr lvl="1"/>
            <a:r>
              <a:rPr lang="fi-FI" sz="2000" dirty="0"/>
              <a:t>1.1.2023</a:t>
            </a:r>
            <a:r>
              <a:rPr lang="fi-FI" sz="2000" dirty="0">
                <a:sym typeface="Wingdings" panose="05000000000000000000" pitchFamily="2" charset="2"/>
              </a:rPr>
              <a:t> jälkeen peltokäyttöön siirtyville turvemaille tuli uusia rajoitteita tukipolitiikassa</a:t>
            </a:r>
            <a:endParaRPr lang="fi-FI" sz="2000" dirty="0"/>
          </a:p>
          <a:p>
            <a:r>
              <a:rPr lang="fi-FI" dirty="0"/>
              <a:t>Aurinkovoimahankkeita vireillä paljon</a:t>
            </a:r>
          </a:p>
          <a:p>
            <a:r>
              <a:rPr lang="fi-FI" dirty="0"/>
              <a:t>Jälkikäyttöön siirtyy myös paksuturpeisia alueita</a:t>
            </a:r>
          </a:p>
          <a:p>
            <a:r>
              <a:rPr lang="fi-FI" dirty="0"/>
              <a:t>Maanomistaja päättää jälkikäytöstä ja yhdellä tuotantoalueella voi olla useita maanomistajia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FD91784-1ECC-6B63-9344-5843F0F41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D2D5F4-4871-4469-8343-ED7F6811B37D}" type="slidenum">
              <a:rPr lang="fi-FI" smtClean="0"/>
              <a:pPr>
                <a:spcAft>
                  <a:spcPts val="600"/>
                </a:spcAft>
              </a:pPr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532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669251-FD85-0372-E9B9-01D73E024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50" y="470390"/>
            <a:ext cx="10636236" cy="1119501"/>
          </a:xfrm>
        </p:spPr>
        <p:txBody>
          <a:bodyPr anchor="ctr">
            <a:normAutofit/>
          </a:bodyPr>
          <a:lstStyle/>
          <a:p>
            <a:r>
              <a:rPr lang="fi-FI"/>
              <a:t>Ennallistaminen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10D71B8-291B-0328-02C4-1FD054FF1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D2D5F4-4871-4469-8343-ED7F6811B37D}" type="slidenum">
              <a:rPr lang="fi-FI" smtClean="0"/>
              <a:pPr>
                <a:spcAft>
                  <a:spcPts val="600"/>
                </a:spcAft>
              </a:pPr>
              <a:t>4</a:t>
            </a:fld>
            <a:endParaRPr lang="fi-FI"/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6930D1BB-E74A-DC61-726F-F92F15F65A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6783138"/>
              </p:ext>
            </p:extLst>
          </p:nvPr>
        </p:nvGraphicFramePr>
        <p:xfrm>
          <a:off x="922350" y="1856630"/>
          <a:ext cx="10636236" cy="408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661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BE1E42-BD1E-A047-457A-7FCE55B1A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Ennallistamisen keskeiset hyödyt ja vaikutukset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0FEC565-F5E8-2937-1F9D-30647566E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Luonnontilaan palautettavien suopohjien avulla on mahdollista tasata tulvahuippuja sekä vähentää ravinne- ja humuspäästöjä vesistöihin</a:t>
            </a:r>
          </a:p>
          <a:p>
            <a:r>
              <a:rPr lang="fi-FI" dirty="0"/>
              <a:t>Suoalueille perustettavien kosteikkojen avulla on mahdollista pidättää ja sitoa ravinteita sekä happamien sulfaattimaiden tapauksessa estää niiden hapettumista ja happamia huuhtoumia vesistöihin</a:t>
            </a:r>
          </a:p>
          <a:p>
            <a:r>
              <a:rPr lang="fi-FI" dirty="0"/>
              <a:t>Luontoarvot virkistyskäytön, retkeilyn ja metsästyksen osalta lisääntyvät ja luonnon monimuotoisuus saa mahdollisuuden kehittyä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B855CED-FF6C-1EC9-0337-FF9B8ADD5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03D2D5F4-4871-4469-8343-ED7F6811B37D}" type="slidenum">
              <a:rPr lang="fi-FI" smtClean="0"/>
              <a:pPr algn="l"/>
              <a:t>5</a:t>
            </a:fld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6EE9843-087C-E6A9-AAB7-7236C293FD9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r"/>
            <a:r>
              <a:rPr lang="fi-FI" dirty="0"/>
              <a:t>  |   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37ADDC8-2855-4049-D4FC-FBC9D6A8DF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314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aavion paikkamerkki 6" descr="Kuva, joka sisältää kohteen kuvakaappaus, teksti, muotoilu&#10;&#10;Kuvaus luotu automaattisesti">
            <a:extLst>
              <a:ext uri="{FF2B5EF4-FFF2-40B4-BE49-F238E27FC236}">
                <a16:creationId xmlns:a16="http://schemas.microsoft.com/office/drawing/2014/main" id="{7F0C4C90-579C-65F8-182A-56060BC0D624}"/>
              </a:ext>
            </a:extLst>
          </p:cNvPr>
          <p:cNvPicPr preferRelativeResize="0">
            <a:picLocks noGrp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0" y="0"/>
            <a:ext cx="12192000" cy="4856584"/>
          </a:xfrm>
          <a:prstGeom prst="rect">
            <a:avLst/>
          </a:prstGeom>
          <a:noFill/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6FFFCCEF-B5E2-3989-683A-BD000DD8EAD5}"/>
              </a:ext>
            </a:extLst>
          </p:cNvPr>
          <p:cNvSpPr txBox="1"/>
          <p:nvPr/>
        </p:nvSpPr>
        <p:spPr>
          <a:xfrm>
            <a:off x="438539" y="5402424"/>
            <a:ext cx="837030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i-FI" sz="2000" dirty="0"/>
              <a:t>Lähde: GTK, </a:t>
            </a:r>
            <a:r>
              <a:rPr lang="fi-FI" sz="2000" dirty="0">
                <a:hlinkClick r:id="rId3"/>
              </a:rPr>
              <a:t>Ilmastoviisaat ratkaisut turvetuotantoalueiden jatkokäyttöön 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3498379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D08271-0638-225B-7D0A-5AC9D17A7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50" y="470390"/>
            <a:ext cx="6482227" cy="1119501"/>
          </a:xfrm>
        </p:spPr>
        <p:txBody>
          <a:bodyPr anchor="ctr">
            <a:normAutofit/>
          </a:bodyPr>
          <a:lstStyle/>
          <a:p>
            <a:r>
              <a:rPr lang="fi-FI"/>
              <a:t>Soistaminen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C5A09B-E6E7-97A4-D8F5-2A330AE65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0" y="1856630"/>
            <a:ext cx="6482227" cy="4089200"/>
          </a:xfrm>
        </p:spPr>
        <p:txBody>
          <a:bodyPr anchor="t">
            <a:normAutofit lnSpcReduction="10000"/>
          </a:bodyPr>
          <a:lstStyle/>
          <a:p>
            <a:r>
              <a:rPr lang="fi-FI"/>
              <a:t>Turvetuotantoon ojitetut alueet, jotka eivät menneet tuotantoon tai tuotettu vain joitakin vuosia</a:t>
            </a:r>
          </a:p>
          <a:p>
            <a:pPr lvl="1"/>
            <a:r>
              <a:rPr lang="fi-FI"/>
              <a:t>Löytyy vanhojakin ojituksia</a:t>
            </a:r>
          </a:p>
          <a:p>
            <a:r>
              <a:rPr lang="fi-FI"/>
              <a:t>Soistaminen pitkään turvetuotannossa olleilla alueilla vaikeaa</a:t>
            </a:r>
          </a:p>
          <a:p>
            <a:pPr lvl="1"/>
            <a:r>
              <a:rPr lang="fi-FI"/>
              <a:t>Jyrkkä profiili, vedenpinnan vaihtelu, rahkasammal tarvitsee “siementä”</a:t>
            </a:r>
          </a:p>
          <a:p>
            <a:pPr lvl="1"/>
            <a:r>
              <a:rPr lang="fi-FI"/>
              <a:t>Rahkasammalen siirrot ja muut kokeilut </a:t>
            </a:r>
            <a:r>
              <a:rPr lang="fi-FI" err="1"/>
              <a:t>JTF:ssä</a:t>
            </a:r>
            <a:r>
              <a:rPr lang="fi-FI"/>
              <a:t> mahdollisia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45E71A69-E3F1-6E4F-BBC5-67BFCF4BC2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1518" y="180000"/>
            <a:ext cx="4401681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noFill/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3A151E-A87E-5C10-C31B-CA823699F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D2D5F4-4871-4469-8343-ED7F6811B37D}" type="slidenum">
              <a:rPr lang="fi-FI" smtClean="0"/>
              <a:pPr>
                <a:spcAft>
                  <a:spcPts val="600"/>
                </a:spcAft>
              </a:pPr>
              <a:t>7</a:t>
            </a:fld>
            <a:endParaRPr lang="fi-FI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3E903CB5-ECE9-0524-B7A2-1E406B757904}"/>
              </a:ext>
            </a:extLst>
          </p:cNvPr>
          <p:cNvSpPr txBox="1"/>
          <p:nvPr/>
        </p:nvSpPr>
        <p:spPr>
          <a:xfrm>
            <a:off x="7824247" y="6297105"/>
            <a:ext cx="329938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i-FI" sz="1600">
                <a:solidFill>
                  <a:schemeClr val="bg1"/>
                </a:solidFill>
              </a:rPr>
              <a:t>Lähde: </a:t>
            </a:r>
            <a:r>
              <a:rPr lang="fi-FI" sz="1600" err="1">
                <a:solidFill>
                  <a:schemeClr val="bg1"/>
                </a:solidFill>
              </a:rPr>
              <a:t>Ortokuva</a:t>
            </a:r>
            <a:r>
              <a:rPr lang="fi-FI" sz="1600">
                <a:solidFill>
                  <a:schemeClr val="bg1"/>
                </a:solidFill>
              </a:rPr>
              <a:t>, Maanmittauslaitos</a:t>
            </a:r>
          </a:p>
        </p:txBody>
      </p:sp>
    </p:spTree>
    <p:extLst>
      <p:ext uri="{BB962C8B-B14F-4D97-AF65-F5344CB8AC3E}">
        <p14:creationId xmlns:p14="http://schemas.microsoft.com/office/powerpoint/2010/main" val="101704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0C5AF8-1AEA-FB2E-A625-50EAEEFE9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50" y="470390"/>
            <a:ext cx="7092366" cy="1119501"/>
          </a:xfrm>
        </p:spPr>
        <p:txBody>
          <a:bodyPr anchor="ctr">
            <a:normAutofit/>
          </a:bodyPr>
          <a:lstStyle/>
          <a:p>
            <a:r>
              <a:rPr lang="fi-FI" dirty="0"/>
              <a:t>Kosteikot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E513147-8ADF-EFC7-C13B-FC1CFFF9F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0" y="1731146"/>
            <a:ext cx="7092366" cy="4731798"/>
          </a:xfrm>
        </p:spPr>
        <p:txBody>
          <a:bodyPr anchor="t">
            <a:normAutofit fontScale="85000" lnSpcReduction="10000"/>
          </a:bodyPr>
          <a:lstStyle/>
          <a:p>
            <a:r>
              <a:rPr lang="fi-FI" dirty="0"/>
              <a:t>Turvetuotantoalueen kuivatusvedet usein pumpataan vesienkäsittelyrakenteeseen</a:t>
            </a:r>
          </a:p>
          <a:p>
            <a:r>
              <a:rPr lang="fi-FI" dirty="0"/>
              <a:t>Pumppauksen päätyttyä tuotantoalueelle jää vettyneitä alueita, ellei kuivatusta tehosteta ojituksella</a:t>
            </a:r>
          </a:p>
          <a:p>
            <a:r>
              <a:rPr lang="fi-FI" dirty="0"/>
              <a:t>Kosteikkojen rakentamisesta turvetuotannosta vapautuneille alueille on jo kokemusta</a:t>
            </a:r>
          </a:p>
          <a:p>
            <a:r>
              <a:rPr lang="fi-FI" dirty="0"/>
              <a:t>Valuma-aluelähtöinen suunnittelu edellytys hyvin toimivalle kosteikolle</a:t>
            </a:r>
          </a:p>
          <a:p>
            <a:pPr lvl="1"/>
            <a:r>
              <a:rPr lang="fi-FI" dirty="0"/>
              <a:t>Turvetuotannolla on ollut vaikutuksensa myös valuma-alueen vesien johtamiseen</a:t>
            </a:r>
          </a:p>
          <a:p>
            <a:pPr lvl="1"/>
            <a:r>
              <a:rPr lang="fi-FI" dirty="0"/>
              <a:t>Saadaan monivaikutteisia kosteikkoja</a:t>
            </a:r>
          </a:p>
          <a:p>
            <a:r>
              <a:rPr lang="fi-FI" dirty="0"/>
              <a:t>Esimerkkejä kosteikoista: </a:t>
            </a:r>
            <a:r>
              <a:rPr lang="fi-FI" dirty="0">
                <a:hlinkClick r:id="rId2"/>
              </a:rPr>
              <a:t>https://kosteikko.fi/tietoa-hankkeesta-sotka/valmiit-sotka-kosteikot/</a:t>
            </a:r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919ED09-8DF4-D37F-5594-0032A431D4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D2D5F4-4871-4469-8343-ED7F6811B37D}" type="slidenum">
              <a:rPr lang="fi-FI" smtClean="0"/>
              <a:pPr>
                <a:spcAft>
                  <a:spcPts val="600"/>
                </a:spcAft>
              </a:pPr>
              <a:t>8</a:t>
            </a:fld>
            <a:endParaRPr lang="fi-FI"/>
          </a:p>
        </p:txBody>
      </p:sp>
      <p:pic>
        <p:nvPicPr>
          <p:cNvPr id="8" name="Kuva 7" descr="Entisellä turvetuotantoalueella oleva kosteikko">
            <a:extLst>
              <a:ext uri="{FF2B5EF4-FFF2-40B4-BE49-F238E27FC236}">
                <a16:creationId xmlns:a16="http://schemas.microsoft.com/office/drawing/2014/main" id="{23003C26-9056-210F-D1BF-D9B97BC55F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4654" y="180000"/>
            <a:ext cx="3598545" cy="649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437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5778B0-F1DD-B951-AA2E-8A96DCBD8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50" y="470390"/>
            <a:ext cx="6482227" cy="111950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3600" dirty="0"/>
              <a:t>Turvetuotannosta jälkikäyttöön –OHKE-hanke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B69C4F-6E32-21DD-2F6F-FFA14EC6A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0" y="1856630"/>
            <a:ext cx="6482227" cy="4089200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fi-FI" sz="2400" dirty="0"/>
          </a:p>
          <a:p>
            <a:pPr>
              <a:lnSpc>
                <a:spcPct val="90000"/>
              </a:lnSpc>
            </a:pPr>
            <a:r>
              <a:rPr lang="fi-FI" sz="2200" dirty="0" err="1"/>
              <a:t>YM:n</a:t>
            </a:r>
            <a:r>
              <a:rPr lang="fi-FI" sz="2200" dirty="0"/>
              <a:t> rahoittama</a:t>
            </a:r>
          </a:p>
          <a:p>
            <a:pPr>
              <a:lnSpc>
                <a:spcPct val="90000"/>
              </a:lnSpc>
            </a:pPr>
            <a:r>
              <a:rPr lang="fi-FI" sz="2200" dirty="0"/>
              <a:t>Hankeaika 1.1.2023-31.12.2024</a:t>
            </a:r>
          </a:p>
          <a:p>
            <a:pPr>
              <a:lnSpc>
                <a:spcPct val="90000"/>
              </a:lnSpc>
            </a:pPr>
            <a:r>
              <a:rPr lang="fi-FI" sz="2200" dirty="0"/>
              <a:t>Tavoitteena edistää kestävää (</a:t>
            </a:r>
            <a:r>
              <a:rPr lang="fi-FI" sz="2200" dirty="0" err="1"/>
              <a:t>JTFn</a:t>
            </a:r>
            <a:r>
              <a:rPr lang="fi-FI" sz="2200" dirty="0"/>
              <a:t> mukaista) jälkikäyttöä ja löytää ennallistamiskohteita</a:t>
            </a:r>
          </a:p>
          <a:p>
            <a:pPr>
              <a:lnSpc>
                <a:spcPct val="90000"/>
              </a:lnSpc>
            </a:pPr>
            <a:r>
              <a:rPr lang="fi-FI" sz="2200" dirty="0"/>
              <a:t>Toimii koko valtakunnan alueella</a:t>
            </a:r>
          </a:p>
          <a:p>
            <a:pPr>
              <a:lnSpc>
                <a:spcPct val="90000"/>
              </a:lnSpc>
            </a:pPr>
            <a:r>
              <a:rPr lang="fi-FI" sz="2200" dirty="0"/>
              <a:t>Hankkeen kautta tarjotaan apua maanomistajille ennallistamisiin liittyvissä asioissa</a:t>
            </a:r>
          </a:p>
        </p:txBody>
      </p:sp>
      <p:pic>
        <p:nvPicPr>
          <p:cNvPr id="8" name="Kuva 7" descr="Kuva, joka sisältää kohteen taivas, ruoho, ulko, luonto&#10;&#10;Kuvaus luotu automaattisesti">
            <a:extLst>
              <a:ext uri="{FF2B5EF4-FFF2-40B4-BE49-F238E27FC236}">
                <a16:creationId xmlns:a16="http://schemas.microsoft.com/office/drawing/2014/main" id="{AD83BBA8-71BF-9A95-496C-07F3F17664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1518" y="180000"/>
            <a:ext cx="4401681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noFill/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BDDBF20-129D-0DF3-E129-6CFB4EE3E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3D2D5F4-4871-4469-8343-ED7F6811B37D}" type="slidenum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387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TEM 1 cyan 2 vihreä">
      <a:dk1>
        <a:srgbClr val="000000"/>
      </a:dk1>
      <a:lt1>
        <a:srgbClr val="FFFFFF"/>
      </a:lt1>
      <a:dk2>
        <a:srgbClr val="595959"/>
      </a:dk2>
      <a:lt2>
        <a:srgbClr val="E7E6E6"/>
      </a:lt2>
      <a:accent1>
        <a:srgbClr val="31E1E9"/>
      </a:accent1>
      <a:accent2>
        <a:srgbClr val="D1E371"/>
      </a:accent2>
      <a:accent3>
        <a:srgbClr val="767171"/>
      </a:accent3>
      <a:accent4>
        <a:srgbClr val="BFBFBF"/>
      </a:accent4>
      <a:accent5>
        <a:srgbClr val="98F0F4"/>
      </a:accent5>
      <a:accent6>
        <a:srgbClr val="E8F1B8"/>
      </a:accent6>
      <a:hlink>
        <a:srgbClr val="0563C1"/>
      </a:hlink>
      <a:folHlink>
        <a:srgbClr val="954F72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I_EU-rahastot_TEM_v2" id="{05E16302-CD32-3C42-9A4F-4AAC2D1E4E18}" vid="{99484D1B-D783-9743-BC76-8E3B53A37ADA}"/>
    </a:ext>
  </a:extLst>
</a:theme>
</file>

<file path=ppt/theme/theme2.xml><?xml version="1.0" encoding="utf-8"?>
<a:theme xmlns:a="http://schemas.openxmlformats.org/drawingml/2006/main" name="ely_new2021">
  <a:themeElements>
    <a:clrScheme name="ELY 2020">
      <a:dk1>
        <a:sysClr val="windowText" lastClr="000000"/>
      </a:dk1>
      <a:lt1>
        <a:sysClr val="window" lastClr="FFFFFF"/>
      </a:lt1>
      <a:dk2>
        <a:srgbClr val="003883"/>
      </a:dk2>
      <a:lt2>
        <a:srgbClr val="D8D8D8"/>
      </a:lt2>
      <a:accent1>
        <a:srgbClr val="003883"/>
      </a:accent1>
      <a:accent2>
        <a:srgbClr val="D9640C"/>
      </a:accent2>
      <a:accent3>
        <a:srgbClr val="5A8117"/>
      </a:accent3>
      <a:accent4>
        <a:srgbClr val="4460A5"/>
      </a:accent4>
      <a:accent5>
        <a:srgbClr val="623412"/>
      </a:accent5>
      <a:accent6>
        <a:srgbClr val="9E652E"/>
      </a:accent6>
      <a:hlink>
        <a:srgbClr val="0563C1"/>
      </a:hlink>
      <a:folHlink>
        <a:srgbClr val="954F72"/>
      </a:folHlink>
    </a:clrScheme>
    <a:fontScheme name="ELY_fontit_20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ly_uusi_2021.potx" id="{543388CA-4464-4614-A257-6C25AE36A37D}" vid="{A3828C89-02CC-4779-BD92-33970237EB4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6bd26f-9c60-4129-9bf8-25f3ec048956">
      <Terms xmlns="http://schemas.microsoft.com/office/infopath/2007/PartnerControls"/>
    </lcf76f155ced4ddcb4097134ff3c332f>
    <TaxCatchAll xmlns="bc0ad7de-bb3b-4099-876a-e72863b7d07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1BBA24E4C59AD43A03752E543789EBC" ma:contentTypeVersion="13" ma:contentTypeDescription="Luo uusi asiakirja." ma:contentTypeScope="" ma:versionID="86170cd3d0d86b28162d66c20e1a3b25">
  <xsd:schema xmlns:xsd="http://www.w3.org/2001/XMLSchema" xmlns:xs="http://www.w3.org/2001/XMLSchema" xmlns:p="http://schemas.microsoft.com/office/2006/metadata/properties" xmlns:ns2="c76bd26f-9c60-4129-9bf8-25f3ec048956" xmlns:ns3="bc0ad7de-bb3b-4099-876a-e72863b7d074" targetNamespace="http://schemas.microsoft.com/office/2006/metadata/properties" ma:root="true" ma:fieldsID="3f7aa1368d8111c9c3def61daf39d9fd" ns2:_="" ns3:_="">
    <xsd:import namespace="c76bd26f-9c60-4129-9bf8-25f3ec048956"/>
    <xsd:import namespace="bc0ad7de-bb3b-4099-876a-e72863b7d0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6bd26f-9c60-4129-9bf8-25f3ec0489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Kuvien tunnisteet" ma:readOnly="false" ma:fieldId="{5cf76f15-5ced-4ddc-b409-7134ff3c332f}" ma:taxonomyMulti="true" ma:sspId="d2c86073-d20c-4242-97f1-555d656055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0ad7de-bb3b-4099-876a-e72863b7d07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d1ace704-e4af-4ee8-9061-a69fc4cd78a3}" ma:internalName="TaxCatchAll" ma:showField="CatchAllData" ma:web="bc0ad7de-bb3b-4099-876a-e72863b7d0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425599-777D-4D82-87BA-2628F70BBA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9DF725-C4AF-4B42-ABB2-2386BA99A19E}">
  <ds:schemaRefs>
    <ds:schemaRef ds:uri="http://schemas.microsoft.com/office/2006/metadata/properties"/>
    <ds:schemaRef ds:uri="http://schemas.openxmlformats.org/package/2006/metadata/core-properties"/>
    <ds:schemaRef ds:uri="c76bd26f-9c60-4129-9bf8-25f3ec048956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bc0ad7de-bb3b-4099-876a-e72863b7d074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19AF550-2535-4B9C-BC86-39AD18E918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6bd26f-9c60-4129-9bf8-25f3ec048956"/>
    <ds:schemaRef ds:uri="bc0ad7de-bb3b-4099-876a-e72863b7d0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95951a6-dfd3-4a74-9abb-f2b2cb89d671}" enabled="0" method="" siteId="{d95951a6-dfd3-4a74-9abb-f2b2cb89d6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961</TotalTime>
  <Words>397</Words>
  <Application>Microsoft Office PowerPoint</Application>
  <PresentationFormat>Laajakuva</PresentationFormat>
  <Paragraphs>63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10</vt:i4>
      </vt:variant>
    </vt:vector>
  </HeadingPairs>
  <TitlesOfParts>
    <vt:vector size="18" baseType="lpstr">
      <vt:lpstr>Arial</vt:lpstr>
      <vt:lpstr>Calibri</vt:lpstr>
      <vt:lpstr>Courier New</vt:lpstr>
      <vt:lpstr>System Font Regular</vt:lpstr>
      <vt:lpstr>Tahoma</vt:lpstr>
      <vt:lpstr>Wingdings</vt:lpstr>
      <vt:lpstr>Office-teema</vt:lpstr>
      <vt:lpstr>ely_new2021</vt:lpstr>
      <vt:lpstr>Turvetuotantoalueiden ennallistaminen</vt:lpstr>
      <vt:lpstr>Turvetuotantoalueiden jälkihoito</vt:lpstr>
      <vt:lpstr>Turvetuotantoalueiden jatkokäyttö (nykytilanne)</vt:lpstr>
      <vt:lpstr>Ennallistaminen</vt:lpstr>
      <vt:lpstr>Ennallistamisen keskeiset hyödyt ja vaikutukset</vt:lpstr>
      <vt:lpstr>PowerPoint-esitys</vt:lpstr>
      <vt:lpstr>Soistaminen</vt:lpstr>
      <vt:lpstr>Kosteikot</vt:lpstr>
      <vt:lpstr>Turvetuotannosta jälkikäyttöön –OHKE-hanke</vt:lpstr>
      <vt:lpstr>Kiitos, ollaan yhteyksissä.</vt:lpstr>
    </vt:vector>
  </TitlesOfParts>
  <Company>EU-rahastot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Yritystuet 2021+</dc:title>
  <dc:creator>Sonninen Saara (ELY)</dc:creator>
  <cp:lastModifiedBy>Hannonen Jussi (ELY)</cp:lastModifiedBy>
  <cp:revision>15</cp:revision>
  <cp:lastPrinted>2024-05-10T09:29:25Z</cp:lastPrinted>
  <dcterms:created xsi:type="dcterms:W3CDTF">2021-11-22T10:03:50Z</dcterms:created>
  <dcterms:modified xsi:type="dcterms:W3CDTF">2024-05-10T09:34:43Z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0x010100E1BBA24E4C59AD43A03752E543789EBC</vt:lpwstr>
  </property>
</Properties>
</file>