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  <p:sldMasterId id="2147483724" r:id="rId5"/>
  </p:sldMasterIdLst>
  <p:notesMasterIdLst>
    <p:notesMasterId r:id="rId19"/>
  </p:notesMasterIdLst>
  <p:sldIdLst>
    <p:sldId id="257" r:id="rId6"/>
    <p:sldId id="718" r:id="rId7"/>
    <p:sldId id="715" r:id="rId8"/>
    <p:sldId id="717" r:id="rId9"/>
    <p:sldId id="716" r:id="rId10"/>
    <p:sldId id="722" r:id="rId11"/>
    <p:sldId id="723" r:id="rId12"/>
    <p:sldId id="724" r:id="rId13"/>
    <p:sldId id="725" r:id="rId14"/>
    <p:sldId id="726" r:id="rId15"/>
    <p:sldId id="720" r:id="rId16"/>
    <p:sldId id="719" r:id="rId17"/>
    <p:sldId id="721" r:id="rId18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3E14B8-863D-65D8-CB70-AE9AD76DDAA6}" name="Ruuskanen Sini (LUKE)" initials="SR" userId="S::sini.ruuskanen@luke.fi::16e13e14-9861-4a05-b65d-4356ee868876" providerId="AD"/>
  <p188:author id="{F8037CE6-7895-8403-E59B-ED32F575E5DA}" name="Puranen Essi (LUKE)" initials="P(" userId="S::essi.puranen@luke.fi::ce588cdf-59e7-4ede-a4c9-b69ca9bafe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8F4"/>
    <a:srgbClr val="7F8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48" dt="2026-09-08T06:34:44.065"/>
    <p1510:client id="{1790B25B-C546-4C22-91CD-A3B04DC10D23}" v="251" dt="2026-09-08T08:06:49.490"/>
    <p1510:client id="{F02DC2B9-F6BF-6FF8-6100-242B5EA7FE9C}" v="64" dt="2026-09-07T10:17:29.509"/>
    <p1510:client id="{F5F0E2C6-1B04-DB92-D548-EE099024356A}" v="35" dt="2026-09-08T06:24:41.391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sto Silja (LUKE)" userId="S::silja.eisto@luke.fi::e4207c44-8603-44cc-a20b-77a47cb42aa2" providerId="AD" clId="Web-{5AB3F14B-B293-99E1-7986-0464C7F61698}"/>
    <pc:docChg chg="modSld">
      <pc:chgData name="Eisto Silja (LUKE)" userId="S::silja.eisto@luke.fi::e4207c44-8603-44cc-a20b-77a47cb42aa2" providerId="AD" clId="Web-{5AB3F14B-B293-99E1-7986-0464C7F61698}" dt="2026-09-04T11:52:45.113" v="2" actId="20577"/>
      <pc:docMkLst>
        <pc:docMk/>
      </pc:docMkLst>
      <pc:sldChg chg="modSp">
        <pc:chgData name="Eisto Silja (LUKE)" userId="S::silja.eisto@luke.fi::e4207c44-8603-44cc-a20b-77a47cb42aa2" providerId="AD" clId="Web-{5AB3F14B-B293-99E1-7986-0464C7F61698}" dt="2026-09-04T11:52:45.113" v="2" actId="20577"/>
        <pc:sldMkLst>
          <pc:docMk/>
          <pc:sldMk cId="4205039085" sldId="715"/>
        </pc:sldMkLst>
        <pc:spChg chg="mod">
          <ac:chgData name="Eisto Silja (LUKE)" userId="S::silja.eisto@luke.fi::e4207c44-8603-44cc-a20b-77a47cb42aa2" providerId="AD" clId="Web-{5AB3F14B-B293-99E1-7986-0464C7F61698}" dt="2026-09-04T11:52:45.113" v="2" actId="20577"/>
          <ac:spMkLst>
            <pc:docMk/>
            <pc:sldMk cId="4205039085" sldId="715"/>
            <ac:spMk id="3" creationId="{2D7FC3C0-D882-E0A5-1CE7-8481243A93BD}"/>
          </ac:spMkLst>
        </pc:spChg>
      </pc:sldChg>
    </pc:docChg>
  </pc:docChgLst>
  <pc:docChgLst>
    <pc:chgData name="Melin Markus (LUKE)" userId="eeb0e9f0-510b-4036-b6ba-0f65795567f4" providerId="ADAL" clId="{C7C880A4-CD72-4A49-9A4A-91956153AD82}"/>
    <pc:docChg chg="undo custSel addSld delSld modSld sldOrd modNotesMaster">
      <pc:chgData name="Melin Markus (LUKE)" userId="eeb0e9f0-510b-4036-b6ba-0f65795567f4" providerId="ADAL" clId="{C7C880A4-CD72-4A49-9A4A-91956153AD82}" dt="2026-09-08T08:06:49.488" v="4167" actId="20577"/>
      <pc:docMkLst>
        <pc:docMk/>
      </pc:docMkLst>
      <pc:sldChg chg="addSp delSp modSp mod modClrScheme delAnim modAnim chgLayout">
        <pc:chgData name="Melin Markus (LUKE)" userId="eeb0e9f0-510b-4036-b6ba-0f65795567f4" providerId="ADAL" clId="{C7C880A4-CD72-4A49-9A4A-91956153AD82}" dt="2026-09-08T06:48:24.516" v="4062" actId="478"/>
        <pc:sldMkLst>
          <pc:docMk/>
          <pc:sldMk cId="660200685" sldId="257"/>
        </pc:sldMkLst>
        <pc:spChg chg="mod">
          <ac:chgData name="Melin Markus (LUKE)" userId="eeb0e9f0-510b-4036-b6ba-0f65795567f4" providerId="ADAL" clId="{C7C880A4-CD72-4A49-9A4A-91956153AD82}" dt="2026-09-08T06:16:06.079" v="4011" actId="1076"/>
          <ac:spMkLst>
            <pc:docMk/>
            <pc:sldMk cId="660200685" sldId="257"/>
            <ac:spMk id="2" creationId="{5C727A86-1207-076D-7CF4-3805886C95FE}"/>
          </ac:spMkLst>
        </pc:spChg>
        <pc:spChg chg="mod">
          <ac:chgData name="Melin Markus (LUKE)" userId="eeb0e9f0-510b-4036-b6ba-0f65795567f4" providerId="ADAL" clId="{C7C880A4-CD72-4A49-9A4A-91956153AD82}" dt="2026-09-03T15:29:43.503" v="670" actId="27636"/>
          <ac:spMkLst>
            <pc:docMk/>
            <pc:sldMk cId="660200685" sldId="257"/>
            <ac:spMk id="3" creationId="{6B456099-F138-B4F4-58CB-637F2A946D7C}"/>
          </ac:spMkLst>
        </pc:spChg>
        <pc:spChg chg="mod">
          <ac:chgData name="Melin Markus (LUKE)" userId="eeb0e9f0-510b-4036-b6ba-0f65795567f4" providerId="ADAL" clId="{C7C880A4-CD72-4A49-9A4A-91956153AD82}" dt="2026-09-08T06:16:09.938" v="4012" actId="1076"/>
          <ac:spMkLst>
            <pc:docMk/>
            <pc:sldMk cId="660200685" sldId="257"/>
            <ac:spMk id="4" creationId="{F3B78284-B023-A378-351E-29847F6584B7}"/>
          </ac:spMkLst>
        </pc:spChg>
        <pc:spChg chg="add del mod">
          <ac:chgData name="Melin Markus (LUKE)" userId="eeb0e9f0-510b-4036-b6ba-0f65795567f4" providerId="ADAL" clId="{C7C880A4-CD72-4A49-9A4A-91956153AD82}" dt="2026-09-08T06:48:24.516" v="4062" actId="478"/>
          <ac:spMkLst>
            <pc:docMk/>
            <pc:sldMk cId="660200685" sldId="257"/>
            <ac:spMk id="5" creationId="{EE54F9FB-B1EE-24DA-6A70-5FD7A826D581}"/>
          </ac:spMkLst>
        </pc:spChg>
        <pc:picChg chg="mod ord">
          <ac:chgData name="Melin Markus (LUKE)" userId="eeb0e9f0-510b-4036-b6ba-0f65795567f4" providerId="ADAL" clId="{C7C880A4-CD72-4A49-9A4A-91956153AD82}" dt="2026-09-03T15:28:21.674" v="549" actId="14100"/>
          <ac:picMkLst>
            <pc:docMk/>
            <pc:sldMk cId="660200685" sldId="257"/>
            <ac:picMk id="1026" creationId="{44B87D26-537B-DC6C-FE55-122A53403B19}"/>
          </ac:picMkLst>
        </pc:picChg>
      </pc:sldChg>
      <pc:sldChg chg="modSp add mod">
        <pc:chgData name="Melin Markus (LUKE)" userId="eeb0e9f0-510b-4036-b6ba-0f65795567f4" providerId="ADAL" clId="{C7C880A4-CD72-4A49-9A4A-91956153AD82}" dt="2026-09-08T05:27:50.120" v="2874" actId="20577"/>
        <pc:sldMkLst>
          <pc:docMk/>
          <pc:sldMk cId="4205039085" sldId="715"/>
        </pc:sldMkLst>
        <pc:spChg chg="mod">
          <ac:chgData name="Melin Markus (LUKE)" userId="eeb0e9f0-510b-4036-b6ba-0f65795567f4" providerId="ADAL" clId="{C7C880A4-CD72-4A49-9A4A-91956153AD82}" dt="2026-09-04T05:49:31.938" v="1103" actId="20577"/>
          <ac:spMkLst>
            <pc:docMk/>
            <pc:sldMk cId="4205039085" sldId="715"/>
            <ac:spMk id="2" creationId="{7A01D039-FA54-C904-47FA-D2551C55E8F9}"/>
          </ac:spMkLst>
        </pc:spChg>
        <pc:spChg chg="mod">
          <ac:chgData name="Melin Markus (LUKE)" userId="eeb0e9f0-510b-4036-b6ba-0f65795567f4" providerId="ADAL" clId="{C7C880A4-CD72-4A49-9A4A-91956153AD82}" dt="2026-09-08T05:27:50.120" v="2874" actId="20577"/>
          <ac:spMkLst>
            <pc:docMk/>
            <pc:sldMk cId="4205039085" sldId="715"/>
            <ac:spMk id="3" creationId="{2D7FC3C0-D882-E0A5-1CE7-8481243A93BD}"/>
          </ac:spMkLst>
        </pc:spChg>
      </pc:sldChg>
      <pc:sldChg chg="addSp modSp add mod modClrScheme modAnim chgLayout">
        <pc:chgData name="Melin Markus (LUKE)" userId="eeb0e9f0-510b-4036-b6ba-0f65795567f4" providerId="ADAL" clId="{C7C880A4-CD72-4A49-9A4A-91956153AD82}" dt="2026-09-08T06:39:35.383" v="4021" actId="255"/>
        <pc:sldMkLst>
          <pc:docMk/>
          <pc:sldMk cId="3695291781" sldId="716"/>
        </pc:sldMkLst>
        <pc:spChg chg="mod">
          <ac:chgData name="Melin Markus (LUKE)" userId="eeb0e9f0-510b-4036-b6ba-0f65795567f4" providerId="ADAL" clId="{C7C880A4-CD72-4A49-9A4A-91956153AD82}" dt="2026-09-06T19:40:51.236" v="1734" actId="20577"/>
          <ac:spMkLst>
            <pc:docMk/>
            <pc:sldMk cId="3695291781" sldId="716"/>
            <ac:spMk id="2" creationId="{D6A588FF-474A-E823-0C39-DB3B5B849823}"/>
          </ac:spMkLst>
        </pc:spChg>
        <pc:spChg chg="mod">
          <ac:chgData name="Melin Markus (LUKE)" userId="eeb0e9f0-510b-4036-b6ba-0f65795567f4" providerId="ADAL" clId="{C7C880A4-CD72-4A49-9A4A-91956153AD82}" dt="2026-09-08T06:39:35.383" v="4021" actId="255"/>
          <ac:spMkLst>
            <pc:docMk/>
            <pc:sldMk cId="3695291781" sldId="716"/>
            <ac:spMk id="3" creationId="{C8240348-5D1C-7E6E-B7E6-22852596DC54}"/>
          </ac:spMkLst>
        </pc:spChg>
        <pc:picChg chg="add mod">
          <ac:chgData name="Melin Markus (LUKE)" userId="eeb0e9f0-510b-4036-b6ba-0f65795567f4" providerId="ADAL" clId="{C7C880A4-CD72-4A49-9A4A-91956153AD82}" dt="2026-09-08T05:55:55.794" v="3931" actId="1076"/>
          <ac:picMkLst>
            <pc:docMk/>
            <pc:sldMk cId="3695291781" sldId="716"/>
            <ac:picMk id="5" creationId="{C650A9FD-CE12-27DD-3179-B37BC80A7C09}"/>
          </ac:picMkLst>
        </pc:picChg>
      </pc:sldChg>
      <pc:sldChg chg="modSp add mod">
        <pc:chgData name="Melin Markus (LUKE)" userId="eeb0e9f0-510b-4036-b6ba-0f65795567f4" providerId="ADAL" clId="{C7C880A4-CD72-4A49-9A4A-91956153AD82}" dt="2026-09-08T06:16:27.636" v="4020" actId="20577"/>
        <pc:sldMkLst>
          <pc:docMk/>
          <pc:sldMk cId="828482336" sldId="717"/>
        </pc:sldMkLst>
        <pc:spChg chg="mod">
          <ac:chgData name="Melin Markus (LUKE)" userId="eeb0e9f0-510b-4036-b6ba-0f65795567f4" providerId="ADAL" clId="{C7C880A4-CD72-4A49-9A4A-91956153AD82}" dt="2026-09-08T06:16:27.636" v="4020" actId="20577"/>
          <ac:spMkLst>
            <pc:docMk/>
            <pc:sldMk cId="828482336" sldId="717"/>
            <ac:spMk id="2" creationId="{F6F50ECA-8E06-C021-32ED-77DCA3C2A61E}"/>
          </ac:spMkLst>
        </pc:spChg>
        <pc:spChg chg="mod">
          <ac:chgData name="Melin Markus (LUKE)" userId="eeb0e9f0-510b-4036-b6ba-0f65795567f4" providerId="ADAL" clId="{C7C880A4-CD72-4A49-9A4A-91956153AD82}" dt="2026-09-03T15:49:20.953" v="993" actId="1076"/>
          <ac:spMkLst>
            <pc:docMk/>
            <pc:sldMk cId="828482336" sldId="717"/>
            <ac:spMk id="3" creationId="{1B9C092E-A745-7181-BF23-336E208297E9}"/>
          </ac:spMkLst>
        </pc:spChg>
      </pc:sldChg>
      <pc:sldChg chg="addSp delSp modSp add mod">
        <pc:chgData name="Melin Markus (LUKE)" userId="eeb0e9f0-510b-4036-b6ba-0f65795567f4" providerId="ADAL" clId="{C7C880A4-CD72-4A49-9A4A-91956153AD82}" dt="2026-09-08T06:16:19.761" v="4014" actId="1076"/>
        <pc:sldMkLst>
          <pc:docMk/>
          <pc:sldMk cId="3796509198" sldId="718"/>
        </pc:sldMkLst>
        <pc:spChg chg="mod">
          <ac:chgData name="Melin Markus (LUKE)" userId="eeb0e9f0-510b-4036-b6ba-0f65795567f4" providerId="ADAL" clId="{C7C880A4-CD72-4A49-9A4A-91956153AD82}" dt="2026-09-08T06:16:16.088" v="4013" actId="1076"/>
          <ac:spMkLst>
            <pc:docMk/>
            <pc:sldMk cId="3796509198" sldId="718"/>
            <ac:spMk id="2" creationId="{ECE66EE2-0F99-1D49-C7A3-DADA3D974273}"/>
          </ac:spMkLst>
        </pc:spChg>
        <pc:spChg chg="mod">
          <ac:chgData name="Melin Markus (LUKE)" userId="eeb0e9f0-510b-4036-b6ba-0f65795567f4" providerId="ADAL" clId="{C7C880A4-CD72-4A49-9A4A-91956153AD82}" dt="2026-09-08T06:16:19.761" v="4014" actId="1076"/>
          <ac:spMkLst>
            <pc:docMk/>
            <pc:sldMk cId="3796509198" sldId="718"/>
            <ac:spMk id="4" creationId="{7FEDBACB-AEDA-AB00-ABFB-E48D86E99443}"/>
          </ac:spMkLst>
        </pc:spChg>
      </pc:sldChg>
      <pc:sldChg chg="addSp modSp add mod modClrScheme chgLayout">
        <pc:chgData name="Melin Markus (LUKE)" userId="eeb0e9f0-510b-4036-b6ba-0f65795567f4" providerId="ADAL" clId="{C7C880A4-CD72-4A49-9A4A-91956153AD82}" dt="2026-09-08T08:06:49.488" v="4167" actId="20577"/>
        <pc:sldMkLst>
          <pc:docMk/>
          <pc:sldMk cId="301594182" sldId="719"/>
        </pc:sldMkLst>
        <pc:spChg chg="mod">
          <ac:chgData name="Melin Markus (LUKE)" userId="eeb0e9f0-510b-4036-b6ba-0f65795567f4" providerId="ADAL" clId="{C7C880A4-CD72-4A49-9A4A-91956153AD82}" dt="2026-09-08T07:18:04.510" v="4066" actId="26606"/>
          <ac:spMkLst>
            <pc:docMk/>
            <pc:sldMk cId="301594182" sldId="719"/>
            <ac:spMk id="2" creationId="{48DE6C32-A7C7-F355-3766-060F6538AD2B}"/>
          </ac:spMkLst>
        </pc:spChg>
        <pc:spChg chg="mod">
          <ac:chgData name="Melin Markus (LUKE)" userId="eeb0e9f0-510b-4036-b6ba-0f65795567f4" providerId="ADAL" clId="{C7C880A4-CD72-4A49-9A4A-91956153AD82}" dt="2026-09-08T08:06:49.488" v="4167" actId="20577"/>
          <ac:spMkLst>
            <pc:docMk/>
            <pc:sldMk cId="301594182" sldId="719"/>
            <ac:spMk id="3" creationId="{3F9021ED-E35B-23DB-986A-78E7754768FE}"/>
          </ac:spMkLst>
        </pc:spChg>
        <pc:picChg chg="add mod">
          <ac:chgData name="Melin Markus (LUKE)" userId="eeb0e9f0-510b-4036-b6ba-0f65795567f4" providerId="ADAL" clId="{C7C880A4-CD72-4A49-9A4A-91956153AD82}" dt="2026-09-08T07:24:43.732" v="4131" actId="1076"/>
          <ac:picMkLst>
            <pc:docMk/>
            <pc:sldMk cId="301594182" sldId="719"/>
            <ac:picMk id="5" creationId="{CC9266E6-4756-5020-8196-C522DF6FDEA9}"/>
          </ac:picMkLst>
        </pc:picChg>
      </pc:sldChg>
      <pc:sldChg chg="delSp modSp add mod">
        <pc:chgData name="Melin Markus (LUKE)" userId="eeb0e9f0-510b-4036-b6ba-0f65795567f4" providerId="ADAL" clId="{C7C880A4-CD72-4A49-9A4A-91956153AD82}" dt="2026-09-08T06:46:14.653" v="4033" actId="1076"/>
        <pc:sldMkLst>
          <pc:docMk/>
          <pc:sldMk cId="2526079875" sldId="720"/>
        </pc:sldMkLst>
        <pc:spChg chg="mod">
          <ac:chgData name="Melin Markus (LUKE)" userId="eeb0e9f0-510b-4036-b6ba-0f65795567f4" providerId="ADAL" clId="{C7C880A4-CD72-4A49-9A4A-91956153AD82}" dt="2026-09-08T06:46:14.653" v="4033" actId="1076"/>
          <ac:spMkLst>
            <pc:docMk/>
            <pc:sldMk cId="2526079875" sldId="720"/>
            <ac:spMk id="2" creationId="{9247E1D5-FFB4-AB63-76C8-F05B533F971B}"/>
          </ac:spMkLst>
        </pc:spChg>
        <pc:picChg chg="mod modCrop">
          <ac:chgData name="Melin Markus (LUKE)" userId="eeb0e9f0-510b-4036-b6ba-0f65795567f4" providerId="ADAL" clId="{C7C880A4-CD72-4A49-9A4A-91956153AD82}" dt="2026-09-06T20:05:59.627" v="2803" actId="18131"/>
          <ac:picMkLst>
            <pc:docMk/>
            <pc:sldMk cId="2526079875" sldId="720"/>
            <ac:picMk id="1026" creationId="{DC4A7E28-A252-A183-E9EB-435421B6A62E}"/>
          </ac:picMkLst>
        </pc:picChg>
      </pc:sldChg>
      <pc:sldChg chg="modSp add mod">
        <pc:chgData name="Melin Markus (LUKE)" userId="eeb0e9f0-510b-4036-b6ba-0f65795567f4" providerId="ADAL" clId="{C7C880A4-CD72-4A49-9A4A-91956153AD82}" dt="2026-09-06T11:08:48.241" v="1676" actId="20577"/>
        <pc:sldMkLst>
          <pc:docMk/>
          <pc:sldMk cId="3289024606" sldId="721"/>
        </pc:sldMkLst>
        <pc:spChg chg="mod">
          <ac:chgData name="Melin Markus (LUKE)" userId="eeb0e9f0-510b-4036-b6ba-0f65795567f4" providerId="ADAL" clId="{C7C880A4-CD72-4A49-9A4A-91956153AD82}" dt="2026-09-06T11:08:48.241" v="1676" actId="20577"/>
          <ac:spMkLst>
            <pc:docMk/>
            <pc:sldMk cId="3289024606" sldId="721"/>
            <ac:spMk id="2" creationId="{944F28B4-13DE-1390-97B8-1754E8234716}"/>
          </ac:spMkLst>
        </pc:spChg>
      </pc:sldChg>
      <pc:sldChg chg="addSp delSp modSp add mod modAnim">
        <pc:chgData name="Melin Markus (LUKE)" userId="eeb0e9f0-510b-4036-b6ba-0f65795567f4" providerId="ADAL" clId="{C7C880A4-CD72-4A49-9A4A-91956153AD82}" dt="2026-09-08T06:39:43.691" v="4022" actId="255"/>
        <pc:sldMkLst>
          <pc:docMk/>
          <pc:sldMk cId="808793020" sldId="722"/>
        </pc:sldMkLst>
        <pc:spChg chg="mod">
          <ac:chgData name="Melin Markus (LUKE)" userId="eeb0e9f0-510b-4036-b6ba-0f65795567f4" providerId="ADAL" clId="{C7C880A4-CD72-4A49-9A4A-91956153AD82}" dt="2026-09-08T06:39:43.691" v="4022" actId="255"/>
          <ac:spMkLst>
            <pc:docMk/>
            <pc:sldMk cId="808793020" sldId="722"/>
            <ac:spMk id="3" creationId="{C2726A87-134F-26CF-6DB9-CFC93605554D}"/>
          </ac:spMkLst>
        </pc:spChg>
        <pc:spChg chg="add mod">
          <ac:chgData name="Melin Markus (LUKE)" userId="eeb0e9f0-510b-4036-b6ba-0f65795567f4" providerId="ADAL" clId="{C7C880A4-CD72-4A49-9A4A-91956153AD82}" dt="2026-09-08T05:42:56.507" v="3864" actId="20577"/>
          <ac:spMkLst>
            <pc:docMk/>
            <pc:sldMk cId="808793020" sldId="722"/>
            <ac:spMk id="5" creationId="{34D837C5-32F3-D40C-CAB2-EDFAD44CAC13}"/>
          </ac:spMkLst>
        </pc:spChg>
        <pc:picChg chg="add mod">
          <ac:chgData name="Melin Markus (LUKE)" userId="eeb0e9f0-510b-4036-b6ba-0f65795567f4" providerId="ADAL" clId="{C7C880A4-CD72-4A49-9A4A-91956153AD82}" dt="2026-09-08T05:42:25.223" v="3803" actId="14100"/>
          <ac:picMkLst>
            <pc:docMk/>
            <pc:sldMk cId="808793020" sldId="722"/>
            <ac:picMk id="8" creationId="{FE44B7C9-2B5A-DF3F-5B22-CBBBD6AE88E6}"/>
          </ac:picMkLst>
        </pc:picChg>
      </pc:sldChg>
      <pc:sldChg chg="addSp delSp modSp add mod">
        <pc:chgData name="Melin Markus (LUKE)" userId="eeb0e9f0-510b-4036-b6ba-0f65795567f4" providerId="ADAL" clId="{C7C880A4-CD72-4A49-9A4A-91956153AD82}" dt="2026-09-08T06:40:19.626" v="4024" actId="14100"/>
        <pc:sldMkLst>
          <pc:docMk/>
          <pc:sldMk cId="2272472604" sldId="723"/>
        </pc:sldMkLst>
        <pc:spChg chg="mod">
          <ac:chgData name="Melin Markus (LUKE)" userId="eeb0e9f0-510b-4036-b6ba-0f65795567f4" providerId="ADAL" clId="{C7C880A4-CD72-4A49-9A4A-91956153AD82}" dt="2026-09-06T19:57:18.112" v="2352" actId="6549"/>
          <ac:spMkLst>
            <pc:docMk/>
            <pc:sldMk cId="2272472604" sldId="723"/>
            <ac:spMk id="2" creationId="{3ED48537-A748-E323-7448-F7D9B2EB6414}"/>
          </ac:spMkLst>
        </pc:spChg>
        <pc:spChg chg="mod">
          <ac:chgData name="Melin Markus (LUKE)" userId="eeb0e9f0-510b-4036-b6ba-0f65795567f4" providerId="ADAL" clId="{C7C880A4-CD72-4A49-9A4A-91956153AD82}" dt="2026-09-08T06:40:19.626" v="4024" actId="14100"/>
          <ac:spMkLst>
            <pc:docMk/>
            <pc:sldMk cId="2272472604" sldId="723"/>
            <ac:spMk id="3" creationId="{66AABC4C-21DC-BE6C-6C6D-B13F6289FAD4}"/>
          </ac:spMkLst>
        </pc:spChg>
        <pc:picChg chg="add mod">
          <ac:chgData name="Melin Markus (LUKE)" userId="eeb0e9f0-510b-4036-b6ba-0f65795567f4" providerId="ADAL" clId="{C7C880A4-CD72-4A49-9A4A-91956153AD82}" dt="2026-09-06T19:57:54.559" v="2365" actId="14100"/>
          <ac:picMkLst>
            <pc:docMk/>
            <pc:sldMk cId="2272472604" sldId="723"/>
            <ac:picMk id="5" creationId="{927C8EF7-D1DB-61C2-4B78-0BD519141710}"/>
          </ac:picMkLst>
        </pc:picChg>
        <pc:picChg chg="add mod">
          <ac:chgData name="Melin Markus (LUKE)" userId="eeb0e9f0-510b-4036-b6ba-0f65795567f4" providerId="ADAL" clId="{C7C880A4-CD72-4A49-9A4A-91956153AD82}" dt="2026-09-06T19:57:59.333" v="2366" actId="1076"/>
          <ac:picMkLst>
            <pc:docMk/>
            <pc:sldMk cId="2272472604" sldId="723"/>
            <ac:picMk id="9" creationId="{37CDAE7A-29B9-EF50-D4E8-530D5A26A8EE}"/>
          </ac:picMkLst>
        </pc:picChg>
      </pc:sldChg>
      <pc:sldChg chg="addSp delSp modSp add mod">
        <pc:chgData name="Melin Markus (LUKE)" userId="eeb0e9f0-510b-4036-b6ba-0f65795567f4" providerId="ADAL" clId="{C7C880A4-CD72-4A49-9A4A-91956153AD82}" dt="2026-09-08T05:48:37.405" v="3922" actId="20577"/>
        <pc:sldMkLst>
          <pc:docMk/>
          <pc:sldMk cId="529553227" sldId="724"/>
        </pc:sldMkLst>
        <pc:spChg chg="mod">
          <ac:chgData name="Melin Markus (LUKE)" userId="eeb0e9f0-510b-4036-b6ba-0f65795567f4" providerId="ADAL" clId="{C7C880A4-CD72-4A49-9A4A-91956153AD82}" dt="2026-09-08T05:48:37.405" v="3922" actId="20577"/>
          <ac:spMkLst>
            <pc:docMk/>
            <pc:sldMk cId="529553227" sldId="724"/>
            <ac:spMk id="3" creationId="{B1B3E00B-1DA3-4CF3-3E97-A815724D292C}"/>
          </ac:spMkLst>
        </pc:spChg>
        <pc:spChg chg="add mod">
          <ac:chgData name="Melin Markus (LUKE)" userId="eeb0e9f0-510b-4036-b6ba-0f65795567f4" providerId="ADAL" clId="{C7C880A4-CD72-4A49-9A4A-91956153AD82}" dt="2026-09-06T20:03:33.327" v="2669" actId="1076"/>
          <ac:spMkLst>
            <pc:docMk/>
            <pc:sldMk cId="529553227" sldId="724"/>
            <ac:spMk id="8" creationId="{519068A6-17F8-99E0-6BA8-0AF90122D606}"/>
          </ac:spMkLst>
        </pc:spChg>
        <pc:picChg chg="add mod">
          <ac:chgData name="Melin Markus (LUKE)" userId="eeb0e9f0-510b-4036-b6ba-0f65795567f4" providerId="ADAL" clId="{C7C880A4-CD72-4A49-9A4A-91956153AD82}" dt="2026-09-08T05:45:13.992" v="3876" actId="1076"/>
          <ac:picMkLst>
            <pc:docMk/>
            <pc:sldMk cId="529553227" sldId="724"/>
            <ac:picMk id="7" creationId="{35776E3E-AAC1-A39E-D25B-BDDC301A57B9}"/>
          </ac:picMkLst>
        </pc:picChg>
      </pc:sldChg>
      <pc:sldChg chg="addSp delSp modSp add mod">
        <pc:chgData name="Melin Markus (LUKE)" userId="eeb0e9f0-510b-4036-b6ba-0f65795567f4" providerId="ADAL" clId="{C7C880A4-CD72-4A49-9A4A-91956153AD82}" dt="2026-09-08T06:41:53.317" v="4029" actId="1076"/>
        <pc:sldMkLst>
          <pc:docMk/>
          <pc:sldMk cId="1400605673" sldId="725"/>
        </pc:sldMkLst>
        <pc:spChg chg="mod">
          <ac:chgData name="Melin Markus (LUKE)" userId="eeb0e9f0-510b-4036-b6ba-0f65795567f4" providerId="ADAL" clId="{C7C880A4-CD72-4A49-9A4A-91956153AD82}" dt="2026-09-08T06:41:42.556" v="4026" actId="1076"/>
          <ac:spMkLst>
            <pc:docMk/>
            <pc:sldMk cId="1400605673" sldId="725"/>
            <ac:spMk id="3" creationId="{E51FE158-225B-E687-45E6-04EEDA9F41AE}"/>
          </ac:spMkLst>
        </pc:spChg>
        <pc:spChg chg="add mod">
          <ac:chgData name="Melin Markus (LUKE)" userId="eeb0e9f0-510b-4036-b6ba-0f65795567f4" providerId="ADAL" clId="{C7C880A4-CD72-4A49-9A4A-91956153AD82}" dt="2026-09-06T20:03:45.851" v="2674" actId="1076"/>
          <ac:spMkLst>
            <pc:docMk/>
            <pc:sldMk cId="1400605673" sldId="725"/>
            <ac:spMk id="11" creationId="{9E58B7DF-0E7A-22BB-F14A-7E31278BCA3E}"/>
          </ac:spMkLst>
        </pc:spChg>
        <pc:spChg chg="add mod">
          <ac:chgData name="Melin Markus (LUKE)" userId="eeb0e9f0-510b-4036-b6ba-0f65795567f4" providerId="ADAL" clId="{C7C880A4-CD72-4A49-9A4A-91956153AD82}" dt="2026-09-08T06:41:53.317" v="4029" actId="1076"/>
          <ac:spMkLst>
            <pc:docMk/>
            <pc:sldMk cId="1400605673" sldId="725"/>
            <ac:spMk id="13" creationId="{6AE2D24D-8CD5-869B-CD77-D59FE66C4737}"/>
          </ac:spMkLst>
        </pc:spChg>
        <pc:picChg chg="add mod">
          <ac:chgData name="Melin Markus (LUKE)" userId="eeb0e9f0-510b-4036-b6ba-0f65795567f4" providerId="ADAL" clId="{C7C880A4-CD72-4A49-9A4A-91956153AD82}" dt="2026-09-06T20:02:26.982" v="2519" actId="1076"/>
          <ac:picMkLst>
            <pc:docMk/>
            <pc:sldMk cId="1400605673" sldId="725"/>
            <ac:picMk id="5" creationId="{6115EABB-7357-A7B7-1188-64E34CF8B3B9}"/>
          </ac:picMkLst>
        </pc:picChg>
        <pc:picChg chg="add mod">
          <ac:chgData name="Melin Markus (LUKE)" userId="eeb0e9f0-510b-4036-b6ba-0f65795567f4" providerId="ADAL" clId="{C7C880A4-CD72-4A49-9A4A-91956153AD82}" dt="2026-09-08T06:41:49.117" v="4028" actId="1076"/>
          <ac:picMkLst>
            <pc:docMk/>
            <pc:sldMk cId="1400605673" sldId="725"/>
            <ac:picMk id="9" creationId="{41D9A004-1BB2-50D2-E41F-8A880AB26CFB}"/>
          </ac:picMkLst>
        </pc:picChg>
      </pc:sldChg>
      <pc:sldChg chg="addSp delSp modSp add mod modAnim">
        <pc:chgData name="Melin Markus (LUKE)" userId="eeb0e9f0-510b-4036-b6ba-0f65795567f4" providerId="ADAL" clId="{C7C880A4-CD72-4A49-9A4A-91956153AD82}" dt="2026-09-08T06:42:24.055" v="4030" actId="255"/>
        <pc:sldMkLst>
          <pc:docMk/>
          <pc:sldMk cId="3707455297" sldId="726"/>
        </pc:sldMkLst>
        <pc:spChg chg="mod">
          <ac:chgData name="Melin Markus (LUKE)" userId="eeb0e9f0-510b-4036-b6ba-0f65795567f4" providerId="ADAL" clId="{C7C880A4-CD72-4A49-9A4A-91956153AD82}" dt="2026-09-08T05:37:42.268" v="3496" actId="1076"/>
          <ac:spMkLst>
            <pc:docMk/>
            <pc:sldMk cId="3707455297" sldId="726"/>
            <ac:spMk id="2" creationId="{30181831-E58B-71AA-9236-CD0CEDEB2999}"/>
          </ac:spMkLst>
        </pc:spChg>
        <pc:spChg chg="mod">
          <ac:chgData name="Melin Markus (LUKE)" userId="eeb0e9f0-510b-4036-b6ba-0f65795567f4" providerId="ADAL" clId="{C7C880A4-CD72-4A49-9A4A-91956153AD82}" dt="2026-09-08T06:42:24.055" v="4030" actId="255"/>
          <ac:spMkLst>
            <pc:docMk/>
            <pc:sldMk cId="3707455297" sldId="726"/>
            <ac:spMk id="3" creationId="{2DBBC255-5A27-8DE9-5872-835A71C26D47}"/>
          </ac:spMkLst>
        </pc:spChg>
        <pc:spChg chg="add mod">
          <ac:chgData name="Melin Markus (LUKE)" userId="eeb0e9f0-510b-4036-b6ba-0f65795567f4" providerId="ADAL" clId="{C7C880A4-CD72-4A49-9A4A-91956153AD82}" dt="2026-09-08T05:55:31.270" v="3929" actId="1076"/>
          <ac:spMkLst>
            <pc:docMk/>
            <pc:sldMk cId="3707455297" sldId="726"/>
            <ac:spMk id="6" creationId="{F463519C-52AC-16FB-45CA-B233B5B2958C}"/>
          </ac:spMkLst>
        </pc:spChg>
        <pc:spChg chg="del">
          <ac:chgData name="Melin Markus (LUKE)" userId="eeb0e9f0-510b-4036-b6ba-0f65795567f4" providerId="ADAL" clId="{C7C880A4-CD72-4A49-9A4A-91956153AD82}" dt="2026-09-08T05:30:37.321" v="2932" actId="478"/>
          <ac:spMkLst>
            <pc:docMk/>
            <pc:sldMk cId="3707455297" sldId="726"/>
            <ac:spMk id="11" creationId="{5A1037D8-62C9-C958-0A04-4FCDED89E082}"/>
          </ac:spMkLst>
        </pc:spChg>
        <pc:spChg chg="del">
          <ac:chgData name="Melin Markus (LUKE)" userId="eeb0e9f0-510b-4036-b6ba-0f65795567f4" providerId="ADAL" clId="{C7C880A4-CD72-4A49-9A4A-91956153AD82}" dt="2026-09-08T05:30:38.695" v="2933" actId="478"/>
          <ac:spMkLst>
            <pc:docMk/>
            <pc:sldMk cId="3707455297" sldId="726"/>
            <ac:spMk id="13" creationId="{DAF9B912-187A-8E55-F4C4-7D5159910851}"/>
          </ac:spMkLst>
        </pc:spChg>
        <pc:picChg chg="add mod modCrop">
          <ac:chgData name="Melin Markus (LUKE)" userId="eeb0e9f0-510b-4036-b6ba-0f65795567f4" providerId="ADAL" clId="{C7C880A4-CD72-4A49-9A4A-91956153AD82}" dt="2026-09-08T05:49:18.654" v="3925" actId="1076"/>
          <ac:picMkLst>
            <pc:docMk/>
            <pc:sldMk cId="3707455297" sldId="726"/>
            <ac:picMk id="4" creationId="{06D97054-93A4-DCEC-0FA0-0E1C2707B256}"/>
          </ac:picMkLst>
        </pc:picChg>
        <pc:picChg chg="del">
          <ac:chgData name="Melin Markus (LUKE)" userId="eeb0e9f0-510b-4036-b6ba-0f65795567f4" providerId="ADAL" clId="{C7C880A4-CD72-4A49-9A4A-91956153AD82}" dt="2026-09-08T05:30:33.436" v="2930" actId="478"/>
          <ac:picMkLst>
            <pc:docMk/>
            <pc:sldMk cId="3707455297" sldId="726"/>
            <ac:picMk id="5" creationId="{443B6021-7C57-72B3-AB94-6B6213CB0196}"/>
          </ac:picMkLst>
        </pc:picChg>
        <pc:picChg chg="del">
          <ac:chgData name="Melin Markus (LUKE)" userId="eeb0e9f0-510b-4036-b6ba-0f65795567f4" providerId="ADAL" clId="{C7C880A4-CD72-4A49-9A4A-91956153AD82}" dt="2026-09-08T05:30:34.330" v="2931" actId="478"/>
          <ac:picMkLst>
            <pc:docMk/>
            <pc:sldMk cId="3707455297" sldId="726"/>
            <ac:picMk id="9" creationId="{A462922A-C2AA-95B8-D9E5-7B5FE20DD515}"/>
          </ac:picMkLst>
        </pc:picChg>
      </pc:sldChg>
      <pc:sldMasterChg chg="delSldLayout">
        <pc:chgData name="Melin Markus (LUKE)" userId="eeb0e9f0-510b-4036-b6ba-0f65795567f4" providerId="ADAL" clId="{C7C880A4-CD72-4A49-9A4A-91956153AD82}" dt="2026-08-10T05:23:22.986" v="289" actId="47"/>
        <pc:sldMasterMkLst>
          <pc:docMk/>
          <pc:sldMasterMk cId="684825946" sldId="2147483702"/>
        </pc:sldMasterMkLst>
      </pc:sldMasterChg>
    </pc:docChg>
  </pc:docChgLst>
  <pc:docChgLst>
    <pc:chgData name="Eskelinen Laura (LUKE)" userId="S::laura.eskelinen@luke.fi::b1102d54-a98a-4944-9731-253e266803c0" providerId="AD" clId="Web-{B27D9A41-C086-EDAC-C4DB-17F3FF1F1B43}"/>
    <pc:docChg chg="modSld">
      <pc:chgData name="Eskelinen Laura (LUKE)" userId="S::laura.eskelinen@luke.fi::b1102d54-a98a-4944-9731-253e266803c0" providerId="AD" clId="Web-{B27D9A41-C086-EDAC-C4DB-17F3FF1F1B43}" dt="2026-09-04T10:16:33.164" v="465" actId="14100"/>
      <pc:docMkLst>
        <pc:docMk/>
      </pc:docMkLst>
      <pc:sldChg chg="addSp delSp modSp">
        <pc:chgData name="Eskelinen Laura (LUKE)" userId="S::laura.eskelinen@luke.fi::b1102d54-a98a-4944-9731-253e266803c0" providerId="AD" clId="Web-{B27D9A41-C086-EDAC-C4DB-17F3FF1F1B43}" dt="2026-09-04T10:16:33.164" v="465" actId="14100"/>
        <pc:sldMkLst>
          <pc:docMk/>
          <pc:sldMk cId="660200685" sldId="257"/>
        </pc:sldMkLst>
        <pc:spChg chg="mod">
          <ac:chgData name="Eskelinen Laura (LUKE)" userId="S::laura.eskelinen@luke.fi::b1102d54-a98a-4944-9731-253e266803c0" providerId="AD" clId="Web-{B27D9A41-C086-EDAC-C4DB-17F3FF1F1B43}" dt="2026-09-04T10:10:12.066" v="344" actId="1076"/>
          <ac:spMkLst>
            <pc:docMk/>
            <pc:sldMk cId="660200685" sldId="257"/>
            <ac:spMk id="2" creationId="{5C727A86-1207-076D-7CF4-3805886C95FE}"/>
          </ac:spMkLst>
        </pc:spChg>
        <pc:spChg chg="add del mod">
          <ac:chgData name="Eskelinen Laura (LUKE)" userId="S::laura.eskelinen@luke.fi::b1102d54-a98a-4944-9731-253e266803c0" providerId="AD" clId="Web-{B27D9A41-C086-EDAC-C4DB-17F3FF1F1B43}" dt="2026-09-04T10:16:33.164" v="465" actId="14100"/>
          <ac:spMkLst>
            <pc:docMk/>
            <pc:sldMk cId="660200685" sldId="257"/>
            <ac:spMk id="3" creationId="{6B456099-F138-B4F4-58CB-637F2A946D7C}"/>
          </ac:spMkLst>
        </pc:spChg>
        <pc:spChg chg="add mod">
          <ac:chgData name="Eskelinen Laura (LUKE)" userId="S::laura.eskelinen@luke.fi::b1102d54-a98a-4944-9731-253e266803c0" providerId="AD" clId="Web-{B27D9A41-C086-EDAC-C4DB-17F3FF1F1B43}" dt="2026-09-04T10:10:41.692" v="351" actId="1076"/>
          <ac:spMkLst>
            <pc:docMk/>
            <pc:sldMk cId="660200685" sldId="257"/>
            <ac:spMk id="4" creationId="{F3B78284-B023-A378-351E-29847F6584B7}"/>
          </ac:spMkLst>
        </pc:spChg>
        <pc:picChg chg="mod modCrop">
          <ac:chgData name="Eskelinen Laura (LUKE)" userId="S::laura.eskelinen@luke.fi::b1102d54-a98a-4944-9731-253e266803c0" providerId="AD" clId="Web-{B27D9A41-C086-EDAC-C4DB-17F3FF1F1B43}" dt="2026-09-04T10:11:00.629" v="354" actId="1076"/>
          <ac:picMkLst>
            <pc:docMk/>
            <pc:sldMk cId="660200685" sldId="257"/>
            <ac:picMk id="1026" creationId="{44B87D26-537B-DC6C-FE55-122A53403B19}"/>
          </ac:picMkLst>
        </pc:picChg>
      </pc:sldChg>
      <pc:sldChg chg="modSp">
        <pc:chgData name="Eskelinen Laura (LUKE)" userId="S::laura.eskelinen@luke.fi::b1102d54-a98a-4944-9731-253e266803c0" providerId="AD" clId="Web-{B27D9A41-C086-EDAC-C4DB-17F3FF1F1B43}" dt="2026-09-04T10:16:13.195" v="464" actId="20577"/>
        <pc:sldMkLst>
          <pc:docMk/>
          <pc:sldMk cId="4205039085" sldId="715"/>
        </pc:sldMkLst>
        <pc:spChg chg="mod">
          <ac:chgData name="Eskelinen Laura (LUKE)" userId="S::laura.eskelinen@luke.fi::b1102d54-a98a-4944-9731-253e266803c0" providerId="AD" clId="Web-{B27D9A41-C086-EDAC-C4DB-17F3FF1F1B43}" dt="2026-09-04T10:14:52.960" v="451" actId="20577"/>
          <ac:spMkLst>
            <pc:docMk/>
            <pc:sldMk cId="4205039085" sldId="715"/>
            <ac:spMk id="2" creationId="{7A01D039-FA54-C904-47FA-D2551C55E8F9}"/>
          </ac:spMkLst>
        </pc:spChg>
        <pc:spChg chg="mod">
          <ac:chgData name="Eskelinen Laura (LUKE)" userId="S::laura.eskelinen@luke.fi::b1102d54-a98a-4944-9731-253e266803c0" providerId="AD" clId="Web-{B27D9A41-C086-EDAC-C4DB-17F3FF1F1B43}" dt="2026-09-04T10:16:13.195" v="464" actId="20577"/>
          <ac:spMkLst>
            <pc:docMk/>
            <pc:sldMk cId="4205039085" sldId="715"/>
            <ac:spMk id="3" creationId="{2D7FC3C0-D882-E0A5-1CE7-8481243A93BD}"/>
          </ac:spMkLst>
        </pc:spChg>
      </pc:sldChg>
      <pc:sldChg chg="addSp delSp modSp mod modClrScheme chgLayout">
        <pc:chgData name="Eskelinen Laura (LUKE)" userId="S::laura.eskelinen@luke.fi::b1102d54-a98a-4944-9731-253e266803c0" providerId="AD" clId="Web-{B27D9A41-C086-EDAC-C4DB-17F3FF1F1B43}" dt="2026-09-04T10:08:40.315" v="324" actId="20577"/>
        <pc:sldMkLst>
          <pc:docMk/>
          <pc:sldMk cId="3796509198" sldId="718"/>
        </pc:sldMkLst>
        <pc:spChg chg="mod ord">
          <ac:chgData name="Eskelinen Laura (LUKE)" userId="S::laura.eskelinen@luke.fi::b1102d54-a98a-4944-9731-253e266803c0" providerId="AD" clId="Web-{B27D9A41-C086-EDAC-C4DB-17F3FF1F1B43}" dt="2026-09-04T10:02:28.359" v="7" actId="20577"/>
          <ac:spMkLst>
            <pc:docMk/>
            <pc:sldMk cId="3796509198" sldId="718"/>
            <ac:spMk id="2" creationId="{ECE66EE2-0F99-1D49-C7A3-DADA3D974273}"/>
          </ac:spMkLst>
        </pc:spChg>
        <pc:spChg chg="add mod ord">
          <ac:chgData name="Eskelinen Laura (LUKE)" userId="S::laura.eskelinen@luke.fi::b1102d54-a98a-4944-9731-253e266803c0" providerId="AD" clId="Web-{B27D9A41-C086-EDAC-C4DB-17F3FF1F1B43}" dt="2026-09-04T10:08:40.315" v="324" actId="20577"/>
          <ac:spMkLst>
            <pc:docMk/>
            <pc:sldMk cId="3796509198" sldId="718"/>
            <ac:spMk id="4" creationId="{7FEDBACB-AEDA-AB00-ABFB-E48D86E99443}"/>
          </ac:spMkLst>
        </pc:spChg>
      </pc:sldChg>
    </pc:docChg>
  </pc:docChgLst>
  <pc:docChgLst>
    <pc:chgData name="Eskelinen Laura (LUKE)" userId="S::laura.eskelinen@luke.fi::b1102d54-a98a-4944-9731-253e266803c0" providerId="AD" clId="Web-{F5F0E2C6-1B04-DB92-D548-EE099024356A}"/>
    <pc:docChg chg="modSld">
      <pc:chgData name="Eskelinen Laura (LUKE)" userId="S::laura.eskelinen@luke.fi::b1102d54-a98a-4944-9731-253e266803c0" providerId="AD" clId="Web-{F5F0E2C6-1B04-DB92-D548-EE099024356A}" dt="2026-09-08T06:24:41.391" v="33" actId="14100"/>
      <pc:docMkLst>
        <pc:docMk/>
      </pc:docMkLst>
      <pc:sldChg chg="modSp mod modClrScheme chgLayout">
        <pc:chgData name="Eskelinen Laura (LUKE)" userId="S::laura.eskelinen@luke.fi::b1102d54-a98a-4944-9731-253e266803c0" providerId="AD" clId="Web-{F5F0E2C6-1B04-DB92-D548-EE099024356A}" dt="2026-09-08T06:24:41.391" v="33" actId="14100"/>
        <pc:sldMkLst>
          <pc:docMk/>
          <pc:sldMk cId="3695291781" sldId="716"/>
        </pc:sldMkLst>
        <pc:spChg chg="mod">
          <ac:chgData name="Eskelinen Laura (LUKE)" userId="S::laura.eskelinen@luke.fi::b1102d54-a98a-4944-9731-253e266803c0" providerId="AD" clId="Web-{F5F0E2C6-1B04-DB92-D548-EE099024356A}" dt="2026-09-08T06:24:41.391" v="33" actId="14100"/>
          <ac:spMkLst>
            <pc:docMk/>
            <pc:sldMk cId="3695291781" sldId="716"/>
            <ac:spMk id="2" creationId="{D6A588FF-474A-E823-0C39-DB3B5B849823}"/>
          </ac:spMkLst>
        </pc:spChg>
        <pc:spChg chg="mod">
          <ac:chgData name="Eskelinen Laura (LUKE)" userId="S::laura.eskelinen@luke.fi::b1102d54-a98a-4944-9731-253e266803c0" providerId="AD" clId="Web-{F5F0E2C6-1B04-DB92-D548-EE099024356A}" dt="2026-09-08T06:24:35.845" v="32" actId="20577"/>
          <ac:spMkLst>
            <pc:docMk/>
            <pc:sldMk cId="3695291781" sldId="716"/>
            <ac:spMk id="3" creationId="{C8240348-5D1C-7E6E-B7E6-22852596DC54}"/>
          </ac:spMkLst>
        </pc:spChg>
        <pc:picChg chg="mod ord modCrop">
          <ac:chgData name="Eskelinen Laura (LUKE)" userId="S::laura.eskelinen@luke.fi::b1102d54-a98a-4944-9731-253e266803c0" providerId="AD" clId="Web-{F5F0E2C6-1B04-DB92-D548-EE099024356A}" dt="2026-09-08T06:23:27.954" v="27"/>
          <ac:picMkLst>
            <pc:docMk/>
            <pc:sldMk cId="3695291781" sldId="716"/>
            <ac:picMk id="5" creationId="{C650A9FD-CE12-27DD-3179-B37BC80A7C09}"/>
          </ac:picMkLst>
        </pc:picChg>
      </pc:sldChg>
      <pc:sldChg chg="modSp">
        <pc:chgData name="Eskelinen Laura (LUKE)" userId="S::laura.eskelinen@luke.fi::b1102d54-a98a-4944-9731-253e266803c0" providerId="AD" clId="Web-{F5F0E2C6-1B04-DB92-D548-EE099024356A}" dt="2026-09-08T06:21:43.828" v="6" actId="14100"/>
        <pc:sldMkLst>
          <pc:docMk/>
          <pc:sldMk cId="828482336" sldId="717"/>
        </pc:sldMkLst>
        <pc:spChg chg="mod">
          <ac:chgData name="Eskelinen Laura (LUKE)" userId="S::laura.eskelinen@luke.fi::b1102d54-a98a-4944-9731-253e266803c0" providerId="AD" clId="Web-{F5F0E2C6-1B04-DB92-D548-EE099024356A}" dt="2026-09-08T06:21:35.047" v="2" actId="20577"/>
          <ac:spMkLst>
            <pc:docMk/>
            <pc:sldMk cId="828482336" sldId="717"/>
            <ac:spMk id="2" creationId="{F6F50ECA-8E06-C021-32ED-77DCA3C2A61E}"/>
          </ac:spMkLst>
        </pc:spChg>
        <pc:spChg chg="mod">
          <ac:chgData name="Eskelinen Laura (LUKE)" userId="S::laura.eskelinen@luke.fi::b1102d54-a98a-4944-9731-253e266803c0" providerId="AD" clId="Web-{F5F0E2C6-1B04-DB92-D548-EE099024356A}" dt="2026-09-08T06:21:43.828" v="6" actId="14100"/>
          <ac:spMkLst>
            <pc:docMk/>
            <pc:sldMk cId="828482336" sldId="717"/>
            <ac:spMk id="3" creationId="{1B9C092E-A745-7181-BF23-336E208297E9}"/>
          </ac:spMkLst>
        </pc:spChg>
      </pc:sldChg>
    </pc:docChg>
  </pc:docChgLst>
  <pc:docChgLst>
    <pc:chgData name="Kohl Johanna (LUKE)" userId="S::johanna.kohl@luke.fi::04a71b10-39b3-496a-b5c2-6fe04ddb64bc" providerId="AD" clId="Web-{F02DC2B9-F6BF-6FF8-6100-242B5EA7FE9C}"/>
    <pc:docChg chg="modSld">
      <pc:chgData name="Kohl Johanna (LUKE)" userId="S::johanna.kohl@luke.fi::04a71b10-39b3-496a-b5c2-6fe04ddb64bc" providerId="AD" clId="Web-{F02DC2B9-F6BF-6FF8-6100-242B5EA7FE9C}" dt="2026-09-07T10:17:29.509" v="63" actId="20577"/>
      <pc:docMkLst>
        <pc:docMk/>
      </pc:docMkLst>
      <pc:sldChg chg="modSp">
        <pc:chgData name="Kohl Johanna (LUKE)" userId="S::johanna.kohl@luke.fi::04a71b10-39b3-496a-b5c2-6fe04ddb64bc" providerId="AD" clId="Web-{F02DC2B9-F6BF-6FF8-6100-242B5EA7FE9C}" dt="2026-09-07T10:17:29.509" v="63" actId="20577"/>
        <pc:sldMkLst>
          <pc:docMk/>
          <pc:sldMk cId="3796509198" sldId="718"/>
        </pc:sldMkLst>
        <pc:spChg chg="mod">
          <ac:chgData name="Kohl Johanna (LUKE)" userId="S::johanna.kohl@luke.fi::04a71b10-39b3-496a-b5c2-6fe04ddb64bc" providerId="AD" clId="Web-{F02DC2B9-F6BF-6FF8-6100-242B5EA7FE9C}" dt="2026-09-07T10:17:29.509" v="63" actId="20577"/>
          <ac:spMkLst>
            <pc:docMk/>
            <pc:sldMk cId="3796509198" sldId="718"/>
            <ac:spMk id="4" creationId="{7FEDBACB-AEDA-AB00-ABFB-E48D86E99443}"/>
          </ac:spMkLst>
        </pc:spChg>
      </pc:sldChg>
    </pc:docChg>
  </pc:docChgLst>
  <pc:docChgLst>
    <pc:chgData name="Eskelinen Laura (LUKE)" userId="S::laura.eskelinen@luke.fi::b1102d54-a98a-4944-9731-253e266803c0" providerId="AD" clId="Web-{00000000-0000-0000-0000-000000000000}"/>
    <pc:docChg chg="modSld">
      <pc:chgData name="Eskelinen Laura (LUKE)" userId="S::laura.eskelinen@luke.fi::b1102d54-a98a-4944-9731-253e266803c0" providerId="AD" clId="Web-{00000000-0000-0000-0000-000000000000}" dt="2026-09-08T06:34:44.065" v="258" actId="14100"/>
      <pc:docMkLst>
        <pc:docMk/>
      </pc:docMkLst>
      <pc:sldChg chg="modSp">
        <pc:chgData name="Eskelinen Laura (LUKE)" userId="S::laura.eskelinen@luke.fi::b1102d54-a98a-4944-9731-253e266803c0" providerId="AD" clId="Web-{00000000-0000-0000-0000-000000000000}" dt="2026-09-08T06:30:16.329" v="55" actId="20577"/>
        <pc:sldMkLst>
          <pc:docMk/>
          <pc:sldMk cId="828482336" sldId="717"/>
        </pc:sldMkLst>
        <pc:spChg chg="mod">
          <ac:chgData name="Eskelinen Laura (LUKE)" userId="S::laura.eskelinen@luke.fi::b1102d54-a98a-4944-9731-253e266803c0" providerId="AD" clId="Web-{00000000-0000-0000-0000-000000000000}" dt="2026-09-08T06:30:16.329" v="55" actId="20577"/>
          <ac:spMkLst>
            <pc:docMk/>
            <pc:sldMk cId="828482336" sldId="717"/>
            <ac:spMk id="2" creationId="{F6F50ECA-8E06-C021-32ED-77DCA3C2A61E}"/>
          </ac:spMkLst>
        </pc:spChg>
      </pc:sldChg>
      <pc:sldChg chg="modSp">
        <pc:chgData name="Eskelinen Laura (LUKE)" userId="S::laura.eskelinen@luke.fi::b1102d54-a98a-4944-9731-253e266803c0" providerId="AD" clId="Web-{00000000-0000-0000-0000-000000000000}" dt="2026-09-08T06:34:44.065" v="258" actId="14100"/>
        <pc:sldMkLst>
          <pc:docMk/>
          <pc:sldMk cId="301594182" sldId="719"/>
        </pc:sldMkLst>
        <pc:spChg chg="mod">
          <ac:chgData name="Eskelinen Laura (LUKE)" userId="S::laura.eskelinen@luke.fi::b1102d54-a98a-4944-9731-253e266803c0" providerId="AD" clId="Web-{00000000-0000-0000-0000-000000000000}" dt="2026-09-08T06:34:44.065" v="258" actId="14100"/>
          <ac:spMkLst>
            <pc:docMk/>
            <pc:sldMk cId="301594182" sldId="719"/>
            <ac:spMk id="3" creationId="{3F9021ED-E35B-23DB-986A-78E7754768FE}"/>
          </ac:spMkLst>
        </pc:spChg>
      </pc:sldChg>
      <pc:sldChg chg="modSp">
        <pc:chgData name="Eskelinen Laura (LUKE)" userId="S::laura.eskelinen@luke.fi::b1102d54-a98a-4944-9731-253e266803c0" providerId="AD" clId="Web-{00000000-0000-0000-0000-000000000000}" dt="2026-09-08T06:30:06.157" v="54" actId="20577"/>
        <pc:sldMkLst>
          <pc:docMk/>
          <pc:sldMk cId="2526079875" sldId="720"/>
        </pc:sldMkLst>
        <pc:spChg chg="mod">
          <ac:chgData name="Eskelinen Laura (LUKE)" userId="S::laura.eskelinen@luke.fi::b1102d54-a98a-4944-9731-253e266803c0" providerId="AD" clId="Web-{00000000-0000-0000-0000-000000000000}" dt="2026-09-08T06:30:06.157" v="54" actId="20577"/>
          <ac:spMkLst>
            <pc:docMk/>
            <pc:sldMk cId="2526079875" sldId="720"/>
            <ac:spMk id="2" creationId="{9247E1D5-FFB4-AB63-76C8-F05B533F971B}"/>
          </ac:spMkLst>
        </pc:spChg>
        <pc:picChg chg="mod">
          <ac:chgData name="Eskelinen Laura (LUKE)" userId="S::laura.eskelinen@luke.fi::b1102d54-a98a-4944-9731-253e266803c0" providerId="AD" clId="Web-{00000000-0000-0000-0000-000000000000}" dt="2026-09-08T06:29:11.469" v="52" actId="14100"/>
          <ac:picMkLst>
            <pc:docMk/>
            <pc:sldMk cId="2526079875" sldId="720"/>
            <ac:picMk id="1026" creationId="{DC4A7E28-A252-A183-E9EB-435421B6A62E}"/>
          </ac:picMkLst>
        </pc:picChg>
      </pc:sldChg>
      <pc:sldChg chg="modSp">
        <pc:chgData name="Eskelinen Laura (LUKE)" userId="S::laura.eskelinen@luke.fi::b1102d54-a98a-4944-9731-253e266803c0" providerId="AD" clId="Web-{00000000-0000-0000-0000-000000000000}" dt="2026-09-08T06:30:34.657" v="70" actId="20577"/>
        <pc:sldMkLst>
          <pc:docMk/>
          <pc:sldMk cId="3289024606" sldId="721"/>
        </pc:sldMkLst>
        <pc:spChg chg="mod">
          <ac:chgData name="Eskelinen Laura (LUKE)" userId="S::laura.eskelinen@luke.fi::b1102d54-a98a-4944-9731-253e266803c0" providerId="AD" clId="Web-{00000000-0000-0000-0000-000000000000}" dt="2026-09-08T06:30:34.657" v="70" actId="20577"/>
          <ac:spMkLst>
            <pc:docMk/>
            <pc:sldMk cId="3289024606" sldId="721"/>
            <ac:spMk id="2" creationId="{944F28B4-13DE-1390-97B8-1754E8234716}"/>
          </ac:spMkLst>
        </pc:spChg>
      </pc:sldChg>
      <pc:sldChg chg="modSp">
        <pc:chgData name="Eskelinen Laura (LUKE)" userId="S::laura.eskelinen@luke.fi::b1102d54-a98a-4944-9731-253e266803c0" providerId="AD" clId="Web-{00000000-0000-0000-0000-000000000000}" dt="2026-09-08T06:25:40.015" v="10" actId="20577"/>
        <pc:sldMkLst>
          <pc:docMk/>
          <pc:sldMk cId="808793020" sldId="722"/>
        </pc:sldMkLst>
        <pc:spChg chg="mod">
          <ac:chgData name="Eskelinen Laura (LUKE)" userId="S::laura.eskelinen@luke.fi::b1102d54-a98a-4944-9731-253e266803c0" providerId="AD" clId="Web-{00000000-0000-0000-0000-000000000000}" dt="2026-09-08T06:25:19.280" v="6" actId="20577"/>
          <ac:spMkLst>
            <pc:docMk/>
            <pc:sldMk cId="808793020" sldId="722"/>
            <ac:spMk id="2" creationId="{63E0EA96-85A9-BA4F-1356-CA1A9E457BAB}"/>
          </ac:spMkLst>
        </pc:spChg>
        <pc:spChg chg="mod">
          <ac:chgData name="Eskelinen Laura (LUKE)" userId="S::laura.eskelinen@luke.fi::b1102d54-a98a-4944-9731-253e266803c0" providerId="AD" clId="Web-{00000000-0000-0000-0000-000000000000}" dt="2026-09-08T06:25:40.015" v="10" actId="20577"/>
          <ac:spMkLst>
            <pc:docMk/>
            <pc:sldMk cId="808793020" sldId="722"/>
            <ac:spMk id="3" creationId="{C2726A87-134F-26CF-6DB9-CFC93605554D}"/>
          </ac:spMkLst>
        </pc:spChg>
        <pc:picChg chg="mod">
          <ac:chgData name="Eskelinen Laura (LUKE)" userId="S::laura.eskelinen@luke.fi::b1102d54-a98a-4944-9731-253e266803c0" providerId="AD" clId="Web-{00000000-0000-0000-0000-000000000000}" dt="2026-09-08T06:25:31.968" v="8" actId="14100"/>
          <ac:picMkLst>
            <pc:docMk/>
            <pc:sldMk cId="808793020" sldId="722"/>
            <ac:picMk id="8" creationId="{FE44B7C9-2B5A-DF3F-5B22-CBBBD6AE88E6}"/>
          </ac:picMkLst>
        </pc:picChg>
      </pc:sldChg>
      <pc:sldChg chg="modSp">
        <pc:chgData name="Eskelinen Laura (LUKE)" userId="S::laura.eskelinen@luke.fi::b1102d54-a98a-4944-9731-253e266803c0" providerId="AD" clId="Web-{00000000-0000-0000-0000-000000000000}" dt="2026-09-08T06:25:57.624" v="14" actId="14100"/>
        <pc:sldMkLst>
          <pc:docMk/>
          <pc:sldMk cId="2272472604" sldId="723"/>
        </pc:sldMkLst>
        <pc:spChg chg="mod">
          <ac:chgData name="Eskelinen Laura (LUKE)" userId="S::laura.eskelinen@luke.fi::b1102d54-a98a-4944-9731-253e266803c0" providerId="AD" clId="Web-{00000000-0000-0000-0000-000000000000}" dt="2026-09-08T06:25:46.796" v="12" actId="20577"/>
          <ac:spMkLst>
            <pc:docMk/>
            <pc:sldMk cId="2272472604" sldId="723"/>
            <ac:spMk id="3" creationId="{66AABC4C-21DC-BE6C-6C6D-B13F6289FAD4}"/>
          </ac:spMkLst>
        </pc:spChg>
        <pc:picChg chg="mod">
          <ac:chgData name="Eskelinen Laura (LUKE)" userId="S::laura.eskelinen@luke.fi::b1102d54-a98a-4944-9731-253e266803c0" providerId="AD" clId="Web-{00000000-0000-0000-0000-000000000000}" dt="2026-09-08T06:25:57.624" v="14" actId="14100"/>
          <ac:picMkLst>
            <pc:docMk/>
            <pc:sldMk cId="2272472604" sldId="723"/>
            <ac:picMk id="5" creationId="{927C8EF7-D1DB-61C2-4B78-0BD519141710}"/>
          </ac:picMkLst>
        </pc:picChg>
        <pc:picChg chg="mod">
          <ac:chgData name="Eskelinen Laura (LUKE)" userId="S::laura.eskelinen@luke.fi::b1102d54-a98a-4944-9731-253e266803c0" providerId="AD" clId="Web-{00000000-0000-0000-0000-000000000000}" dt="2026-09-08T06:25:51.437" v="13" actId="1076"/>
          <ac:picMkLst>
            <pc:docMk/>
            <pc:sldMk cId="2272472604" sldId="723"/>
            <ac:picMk id="9" creationId="{37CDAE7A-29B9-EF50-D4E8-530D5A26A8EE}"/>
          </ac:picMkLst>
        </pc:picChg>
      </pc:sldChg>
      <pc:sldChg chg="modSp">
        <pc:chgData name="Eskelinen Laura (LUKE)" userId="S::laura.eskelinen@luke.fi::b1102d54-a98a-4944-9731-253e266803c0" providerId="AD" clId="Web-{00000000-0000-0000-0000-000000000000}" dt="2026-09-08T06:26:56.093" v="33" actId="14100"/>
        <pc:sldMkLst>
          <pc:docMk/>
          <pc:sldMk cId="529553227" sldId="724"/>
        </pc:sldMkLst>
        <pc:spChg chg="mod">
          <ac:chgData name="Eskelinen Laura (LUKE)" userId="S::laura.eskelinen@luke.fi::b1102d54-a98a-4944-9731-253e266803c0" providerId="AD" clId="Web-{00000000-0000-0000-0000-000000000000}" dt="2026-09-08T06:26:52.937" v="32" actId="20577"/>
          <ac:spMkLst>
            <pc:docMk/>
            <pc:sldMk cId="529553227" sldId="724"/>
            <ac:spMk id="3" creationId="{B1B3E00B-1DA3-4CF3-3E97-A815724D292C}"/>
          </ac:spMkLst>
        </pc:spChg>
        <pc:spChg chg="mod">
          <ac:chgData name="Eskelinen Laura (LUKE)" userId="S::laura.eskelinen@luke.fi::b1102d54-a98a-4944-9731-253e266803c0" providerId="AD" clId="Web-{00000000-0000-0000-0000-000000000000}" dt="2026-09-08T06:26:42.718" v="27" actId="1076"/>
          <ac:spMkLst>
            <pc:docMk/>
            <pc:sldMk cId="529553227" sldId="724"/>
            <ac:spMk id="8" creationId="{519068A6-17F8-99E0-6BA8-0AF90122D606}"/>
          </ac:spMkLst>
        </pc:spChg>
        <pc:picChg chg="mod">
          <ac:chgData name="Eskelinen Laura (LUKE)" userId="S::laura.eskelinen@luke.fi::b1102d54-a98a-4944-9731-253e266803c0" providerId="AD" clId="Web-{00000000-0000-0000-0000-000000000000}" dt="2026-09-08T06:26:56.093" v="33" actId="14100"/>
          <ac:picMkLst>
            <pc:docMk/>
            <pc:sldMk cId="529553227" sldId="724"/>
            <ac:picMk id="7" creationId="{35776E3E-AAC1-A39E-D25B-BDDC301A57B9}"/>
          </ac:picMkLst>
        </pc:picChg>
      </pc:sldChg>
      <pc:sldChg chg="modSp">
        <pc:chgData name="Eskelinen Laura (LUKE)" userId="S::laura.eskelinen@luke.fi::b1102d54-a98a-4944-9731-253e266803c0" providerId="AD" clId="Web-{00000000-0000-0000-0000-000000000000}" dt="2026-09-08T06:27:49.406" v="40" actId="1076"/>
        <pc:sldMkLst>
          <pc:docMk/>
          <pc:sldMk cId="1400605673" sldId="725"/>
        </pc:sldMkLst>
        <pc:spChg chg="mod ord">
          <ac:chgData name="Eskelinen Laura (LUKE)" userId="S::laura.eskelinen@luke.fi::b1102d54-a98a-4944-9731-253e266803c0" providerId="AD" clId="Web-{00000000-0000-0000-0000-000000000000}" dt="2026-09-08T06:27:25.703" v="36" actId="20577"/>
          <ac:spMkLst>
            <pc:docMk/>
            <pc:sldMk cId="1400605673" sldId="725"/>
            <ac:spMk id="3" creationId="{E51FE158-225B-E687-45E6-04EEDA9F41AE}"/>
          </ac:spMkLst>
        </pc:spChg>
        <pc:spChg chg="mod">
          <ac:chgData name="Eskelinen Laura (LUKE)" userId="S::laura.eskelinen@luke.fi::b1102d54-a98a-4944-9731-253e266803c0" providerId="AD" clId="Web-{00000000-0000-0000-0000-000000000000}" dt="2026-09-08T06:27:37.828" v="37" actId="1076"/>
          <ac:spMkLst>
            <pc:docMk/>
            <pc:sldMk cId="1400605673" sldId="725"/>
            <ac:spMk id="11" creationId="{9E58B7DF-0E7A-22BB-F14A-7E31278BCA3E}"/>
          </ac:spMkLst>
        </pc:spChg>
        <pc:spChg chg="mod">
          <ac:chgData name="Eskelinen Laura (LUKE)" userId="S::laura.eskelinen@luke.fi::b1102d54-a98a-4944-9731-253e266803c0" providerId="AD" clId="Web-{00000000-0000-0000-0000-000000000000}" dt="2026-09-08T06:27:46.750" v="39" actId="1076"/>
          <ac:spMkLst>
            <pc:docMk/>
            <pc:sldMk cId="1400605673" sldId="725"/>
            <ac:spMk id="13" creationId="{6AE2D24D-8CD5-869B-CD77-D59FE66C4737}"/>
          </ac:spMkLst>
        </pc:spChg>
        <pc:picChg chg="mod">
          <ac:chgData name="Eskelinen Laura (LUKE)" userId="S::laura.eskelinen@luke.fi::b1102d54-a98a-4944-9731-253e266803c0" providerId="AD" clId="Web-{00000000-0000-0000-0000-000000000000}" dt="2026-09-08T06:27:41.187" v="38" actId="1076"/>
          <ac:picMkLst>
            <pc:docMk/>
            <pc:sldMk cId="1400605673" sldId="725"/>
            <ac:picMk id="5" creationId="{6115EABB-7357-A7B7-1188-64E34CF8B3B9}"/>
          </ac:picMkLst>
        </pc:picChg>
        <pc:picChg chg="mod">
          <ac:chgData name="Eskelinen Laura (LUKE)" userId="S::laura.eskelinen@luke.fi::b1102d54-a98a-4944-9731-253e266803c0" providerId="AD" clId="Web-{00000000-0000-0000-0000-000000000000}" dt="2026-09-08T06:27:49.406" v="40" actId="1076"/>
          <ac:picMkLst>
            <pc:docMk/>
            <pc:sldMk cId="1400605673" sldId="725"/>
            <ac:picMk id="9" creationId="{41D9A004-1BB2-50D2-E41F-8A880AB26CFB}"/>
          </ac:picMkLst>
        </pc:picChg>
      </pc:sldChg>
      <pc:sldChg chg="modSp">
        <pc:chgData name="Eskelinen Laura (LUKE)" userId="S::laura.eskelinen@luke.fi::b1102d54-a98a-4944-9731-253e266803c0" providerId="AD" clId="Web-{00000000-0000-0000-0000-000000000000}" dt="2026-09-08T06:28:36.469" v="50" actId="1076"/>
        <pc:sldMkLst>
          <pc:docMk/>
          <pc:sldMk cId="3707455297" sldId="726"/>
        </pc:sldMkLst>
        <pc:spChg chg="mod">
          <ac:chgData name="Eskelinen Laura (LUKE)" userId="S::laura.eskelinen@luke.fi::b1102d54-a98a-4944-9731-253e266803c0" providerId="AD" clId="Web-{00000000-0000-0000-0000-000000000000}" dt="2026-09-08T06:28:36.469" v="50" actId="1076"/>
          <ac:spMkLst>
            <pc:docMk/>
            <pc:sldMk cId="3707455297" sldId="726"/>
            <ac:spMk id="2" creationId="{30181831-E58B-71AA-9236-CD0CEDEB2999}"/>
          </ac:spMkLst>
        </pc:spChg>
        <pc:spChg chg="mod">
          <ac:chgData name="Eskelinen Laura (LUKE)" userId="S::laura.eskelinen@luke.fi::b1102d54-a98a-4944-9731-253e266803c0" providerId="AD" clId="Web-{00000000-0000-0000-0000-000000000000}" dt="2026-09-08T06:28:22.969" v="48" actId="20577"/>
          <ac:spMkLst>
            <pc:docMk/>
            <pc:sldMk cId="3707455297" sldId="726"/>
            <ac:spMk id="3" creationId="{2DBBC255-5A27-8DE9-5872-835A71C26D4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91F95-897A-431E-9F8C-8CF6BFAE769A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25C2A-4C3A-4305-921E-1B61B72147D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055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highlight>
                  <a:srgbClr val="FFFF00"/>
                </a:highlight>
              </a:rPr>
              <a:t>Note: If the image placeholder rotates when placing an image, do this: </a:t>
            </a:r>
          </a:p>
          <a:p>
            <a:r>
              <a:rPr lang="en-US"/>
              <a:t>1) Undo</a:t>
            </a:r>
          </a:p>
          <a:p>
            <a:r>
              <a:rPr lang="en-US"/>
              <a:t>2) Open the image in any image processing program (Paint etc.)</a:t>
            </a:r>
          </a:p>
          <a:p>
            <a:r>
              <a:rPr lang="en-US"/>
              <a:t>3) Save the image</a:t>
            </a:r>
          </a:p>
          <a:p>
            <a:r>
              <a:rPr lang="en-US"/>
              <a:t>3) Place the image again to your presentation</a:t>
            </a:r>
          </a:p>
          <a:p>
            <a:endParaRPr lang="en-US"/>
          </a:p>
          <a:p>
            <a:r>
              <a:rPr lang="en-US"/>
              <a:t>This problem occasionally happened when inserting a vertical image</a:t>
            </a:r>
            <a:endParaRPr lang="en-US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25C2A-4C3A-4305-921E-1B61B72147D8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5009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B4FDA-B91D-5700-1C35-3AAA437C4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BD50E06-C1CF-62C6-BF72-8428E3761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82D9910-F3EA-EF8B-99FC-688C40AE9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highlight>
                  <a:srgbClr val="FFFF00"/>
                </a:highlight>
              </a:rPr>
              <a:t>Note: If the image placeholder rotates when placing an image, do this: </a:t>
            </a:r>
          </a:p>
          <a:p>
            <a:r>
              <a:rPr lang="en-US"/>
              <a:t>1) Undo</a:t>
            </a:r>
          </a:p>
          <a:p>
            <a:r>
              <a:rPr lang="en-US"/>
              <a:t>2) Open the image in any image processing program (Paint etc.)</a:t>
            </a:r>
          </a:p>
          <a:p>
            <a:r>
              <a:rPr lang="en-US"/>
              <a:t>3) Save the image</a:t>
            </a:r>
          </a:p>
          <a:p>
            <a:r>
              <a:rPr lang="en-US"/>
              <a:t>3) Place the image again to your presentation</a:t>
            </a:r>
          </a:p>
          <a:p>
            <a:endParaRPr lang="en-US"/>
          </a:p>
          <a:p>
            <a:r>
              <a:rPr lang="en-US"/>
              <a:t>This problem occasionally happened when inserting a vertical image</a:t>
            </a:r>
            <a:endParaRPr lang="en-US">
              <a:cs typeface="Calibr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F6AC63B-4DD1-75F3-1297-291F2A13A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25C2A-4C3A-4305-921E-1B61B72147D8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5524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F0C79-44BC-0132-8174-504B4A101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0318BEF-68C9-847F-8093-A2CACC313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A305A6A-E62A-02FD-6B68-F6481B558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highlight>
                  <a:srgbClr val="FFFF00"/>
                </a:highlight>
              </a:rPr>
              <a:t>Note: If the image placeholder rotates when placing an image, do this: </a:t>
            </a:r>
          </a:p>
          <a:p>
            <a:r>
              <a:rPr lang="en-US"/>
              <a:t>1) Undo</a:t>
            </a:r>
          </a:p>
          <a:p>
            <a:r>
              <a:rPr lang="en-US"/>
              <a:t>2) Open the image in any image processing program (Paint etc.)</a:t>
            </a:r>
          </a:p>
          <a:p>
            <a:r>
              <a:rPr lang="en-US"/>
              <a:t>3) Save the image</a:t>
            </a:r>
          </a:p>
          <a:p>
            <a:r>
              <a:rPr lang="en-US"/>
              <a:t>3) Place the image again to your presentation</a:t>
            </a:r>
          </a:p>
          <a:p>
            <a:endParaRPr lang="en-US"/>
          </a:p>
          <a:p>
            <a:r>
              <a:rPr lang="en-US"/>
              <a:t>This problem occasionally happened when inserting a vertical image</a:t>
            </a:r>
            <a:endParaRPr lang="en-US">
              <a:cs typeface="Calibr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6E0F7FC-67AC-5325-8AB2-CDC4630BC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25C2A-4C3A-4305-921E-1B61B72147D8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608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A6DAD-BF4A-A55C-2A70-D239C5662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A3FBB72-C478-51D7-9B0D-3A3268567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F671C2A-CE91-10C1-10A9-F7FA7ACF5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highlight>
                  <a:srgbClr val="FFFF00"/>
                </a:highlight>
              </a:rPr>
              <a:t>Note: If the image placeholder rotates when placing an image, do this: </a:t>
            </a:r>
          </a:p>
          <a:p>
            <a:r>
              <a:rPr lang="en-US"/>
              <a:t>1) Undo</a:t>
            </a:r>
          </a:p>
          <a:p>
            <a:r>
              <a:rPr lang="en-US"/>
              <a:t>2) Open the image in any image processing program (Paint etc.)</a:t>
            </a:r>
          </a:p>
          <a:p>
            <a:r>
              <a:rPr lang="en-US"/>
              <a:t>3) Save the image</a:t>
            </a:r>
          </a:p>
          <a:p>
            <a:r>
              <a:rPr lang="en-US"/>
              <a:t>3) Place the image again to your presentation</a:t>
            </a:r>
          </a:p>
          <a:p>
            <a:endParaRPr lang="en-US"/>
          </a:p>
          <a:p>
            <a:r>
              <a:rPr lang="en-US"/>
              <a:t>This problem occasionally happened when inserting a vertical image</a:t>
            </a:r>
            <a:endParaRPr lang="en-US">
              <a:cs typeface="Calibr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B8AA920-E9D7-F2A9-66A7-B7A38BBD7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25C2A-4C3A-4305-921E-1B61B72147D8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584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hyperlink" Target="https://www.facebook.com/Luonnonvarakeskus" TargetMode="External"/><Relationship Id="rId7" Type="http://schemas.openxmlformats.org/officeDocument/2006/relationships/hyperlink" Target="https://www.linkedin.com/company/lukefinland" TargetMode="External"/><Relationship Id="rId12" Type="http://schemas.openxmlformats.org/officeDocument/2006/relationships/image" Target="../media/image1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11" Type="http://schemas.openxmlformats.org/officeDocument/2006/relationships/hyperlink" Target="https://www.youtube.com/channel/UC7xHn3uDhLTQc-RwLVqDPuA" TargetMode="External"/><Relationship Id="rId5" Type="http://schemas.openxmlformats.org/officeDocument/2006/relationships/hyperlink" Target="https://www.instagram.com/luonnonvarakeskus" TargetMode="External"/><Relationship Id="rId10" Type="http://schemas.openxmlformats.org/officeDocument/2006/relationships/image" Target="../media/image12.svg"/><Relationship Id="rId4" Type="http://schemas.openxmlformats.org/officeDocument/2006/relationships/image" Target="../media/image9.svg"/><Relationship Id="rId9" Type="http://schemas.openxmlformats.org/officeDocument/2006/relationships/hyperlink" Target="https://twitter.com/LukeFinland" TargetMode="Externa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3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hyperlink" Target="https://www.facebook.com/Luonnonvarakeskus" TargetMode="External"/><Relationship Id="rId7" Type="http://schemas.openxmlformats.org/officeDocument/2006/relationships/hyperlink" Target="https://www.linkedin.com/company/lukefinland" TargetMode="External"/><Relationship Id="rId12" Type="http://schemas.openxmlformats.org/officeDocument/2006/relationships/image" Target="../media/image1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svg"/><Relationship Id="rId11" Type="http://schemas.openxmlformats.org/officeDocument/2006/relationships/hyperlink" Target="https://www.youtube.com/channel/UC7xHn3uDhLTQc-RwLVqDPuA" TargetMode="External"/><Relationship Id="rId5" Type="http://schemas.openxmlformats.org/officeDocument/2006/relationships/hyperlink" Target="https://www.instagram.com/luonnonvarakeskus" TargetMode="External"/><Relationship Id="rId10" Type="http://schemas.openxmlformats.org/officeDocument/2006/relationships/image" Target="../media/image12.svg"/><Relationship Id="rId4" Type="http://schemas.openxmlformats.org/officeDocument/2006/relationships/image" Target="../media/image9.svg"/><Relationship Id="rId9" Type="http://schemas.openxmlformats.org/officeDocument/2006/relationships/hyperlink" Target="https://twitter.com/LukeFinland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6" y="-4380"/>
            <a:ext cx="6452160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4181 w 6453302"/>
              <a:gd name="connsiteY0" fmla="*/ 965 h 6853104"/>
              <a:gd name="connsiteX1" fmla="*/ 6443624 w 6453302"/>
              <a:gd name="connsiteY1" fmla="*/ 0 h 6853104"/>
              <a:gd name="connsiteX2" fmla="*/ 6453302 w 6453302"/>
              <a:gd name="connsiteY2" fmla="*/ 6848738 h 6853104"/>
              <a:gd name="connsiteX3" fmla="*/ 2116995 w 6453302"/>
              <a:gd name="connsiteY3" fmla="*/ 6853104 h 6853104"/>
              <a:gd name="connsiteX4" fmla="*/ 1074181 w 6453302"/>
              <a:gd name="connsiteY4" fmla="*/ 965 h 6853104"/>
              <a:gd name="connsiteX0" fmla="*/ 1075414 w 6452160"/>
              <a:gd name="connsiteY0" fmla="*/ 0 h 6856873"/>
              <a:gd name="connsiteX1" fmla="*/ 6442482 w 6452160"/>
              <a:gd name="connsiteY1" fmla="*/ 3769 h 6856873"/>
              <a:gd name="connsiteX2" fmla="*/ 6452160 w 6452160"/>
              <a:gd name="connsiteY2" fmla="*/ 6852507 h 6856873"/>
              <a:gd name="connsiteX3" fmla="*/ 2115853 w 6452160"/>
              <a:gd name="connsiteY3" fmla="*/ 6856873 h 6856873"/>
              <a:gd name="connsiteX4" fmla="*/ 1075414 w 6452160"/>
              <a:gd name="connsiteY4" fmla="*/ 0 h 6856873"/>
              <a:gd name="connsiteX0" fmla="*/ 1075414 w 6452160"/>
              <a:gd name="connsiteY0" fmla="*/ 0 h 6854506"/>
              <a:gd name="connsiteX1" fmla="*/ 6442482 w 6452160"/>
              <a:gd name="connsiteY1" fmla="*/ 1402 h 6854506"/>
              <a:gd name="connsiteX2" fmla="*/ 6452160 w 6452160"/>
              <a:gd name="connsiteY2" fmla="*/ 6850140 h 6854506"/>
              <a:gd name="connsiteX3" fmla="*/ 2115853 w 6452160"/>
              <a:gd name="connsiteY3" fmla="*/ 6854506 h 6854506"/>
              <a:gd name="connsiteX4" fmla="*/ 1075414 w 6452160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0" h="6854506">
                <a:moveTo>
                  <a:pt x="1075414" y="0"/>
                </a:moveTo>
                <a:lnTo>
                  <a:pt x="6442482" y="1402"/>
                </a:lnTo>
                <a:cubicBezTo>
                  <a:pt x="6442482" y="2290390"/>
                  <a:pt x="6452160" y="4561152"/>
                  <a:pt x="6452160" y="6850140"/>
                </a:cubicBezTo>
                <a:lnTo>
                  <a:pt x="2115853" y="6854506"/>
                </a:lnTo>
                <a:cubicBezTo>
                  <a:pt x="-1162155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155AF56-A31D-AC34-A96D-F4846CDDC26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1CF98-EA7C-8B0A-947F-B01918BA7704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941069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6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C108CAE-531A-2F11-B128-59A505DDF96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974D0-98FF-0C04-5FB6-A1BFC5C8BEC9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449554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4" y="-4381"/>
            <a:ext cx="6452161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1"/>
              <a:gd name="connsiteY0" fmla="*/ 3332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3332 h 6853104"/>
              <a:gd name="connsiteX0" fmla="*/ 1075414 w 6452161"/>
              <a:gd name="connsiteY0" fmla="*/ 965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965 h 6853104"/>
              <a:gd name="connsiteX0" fmla="*/ 1075414 w 6452161"/>
              <a:gd name="connsiteY0" fmla="*/ 0 h 6854506"/>
              <a:gd name="connsiteX1" fmla="*/ 6442483 w 6452161"/>
              <a:gd name="connsiteY1" fmla="*/ 1402 h 6854506"/>
              <a:gd name="connsiteX2" fmla="*/ 6452161 w 6452161"/>
              <a:gd name="connsiteY2" fmla="*/ 6850140 h 6854506"/>
              <a:gd name="connsiteX3" fmla="*/ 2115854 w 6452161"/>
              <a:gd name="connsiteY3" fmla="*/ 6854506 h 6854506"/>
              <a:gd name="connsiteX4" fmla="*/ 1075414 w 6452161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1" h="6854506">
                <a:moveTo>
                  <a:pt x="1075414" y="0"/>
                </a:moveTo>
                <a:lnTo>
                  <a:pt x="6442483" y="1402"/>
                </a:lnTo>
                <a:cubicBezTo>
                  <a:pt x="6442483" y="2290390"/>
                  <a:pt x="6452161" y="4561152"/>
                  <a:pt x="6452161" y="6850140"/>
                </a:cubicBezTo>
                <a:lnTo>
                  <a:pt x="2115854" y="6854506"/>
                </a:lnTo>
                <a:cubicBezTo>
                  <a:pt x="-1162154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0D24919-5BFC-8DEE-A83F-30E5725F9FB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DD1852F-34E2-D70B-1D28-C71DDAAAC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4C743D-8F75-16F7-1EF0-58D7ED86505A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396589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7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0"/>
              <a:gd name="connsiteY0" fmla="*/ 3332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3332 h 6853104"/>
              <a:gd name="connsiteX0" fmla="*/ 1075414 w 6452160"/>
              <a:gd name="connsiteY0" fmla="*/ 965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965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695F0B5-CB5F-EDDA-891B-D132356EF1C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2CB3F1C-E650-1AC6-5879-D680FF9DD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40E23-97AA-4634-CEF9-78D87586422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83443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C208CF-C683-7F4B-8E58-D159D87C1AC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DAE101-447B-59DC-AE63-80E57F12A79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25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ptional 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41CCDDB-BDB2-819A-C837-B74F4C57CF7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1989F76-F7EF-3CB3-2237-D2E423706F7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395123-52F5-D968-9A02-2E0FDFC9308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829640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5E23DC-2722-A0C0-BBCA-5CCFE1ECAEF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02FEF18-5EC3-9628-4CBF-FC62774F5ED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766C87-F1E1-9309-9339-AB238743CBB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24114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BDE425-6243-F688-6B43-D27356BCC8E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6E9E228-EE40-2622-DAE9-63010BAC523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6CF70A-B378-4069-B7AB-8B983E3C094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46404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A52D91B-FF8B-CA8C-FE73-DDF301D7790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C52448C-7DA4-CDD3-C8F2-DA894A2B312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C2A1C5-2011-BCC3-A422-C04A5E1515D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885472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Whit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7" name="Round Diagonal Corner of Rectangle 26">
            <a:extLst>
              <a:ext uri="{FF2B5EF4-FFF2-40B4-BE49-F238E27FC236}">
                <a16:creationId xmlns:a16="http://schemas.microsoft.com/office/drawing/2014/main" id="{9DB6D8E9-B9F0-CE81-73BD-BF709D1BB77D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Round Diagonal Corner of Rectangle 26">
            <a:extLst>
              <a:ext uri="{FF2B5EF4-FFF2-40B4-BE49-F238E27FC236}">
                <a16:creationId xmlns:a16="http://schemas.microsoft.com/office/drawing/2014/main" id="{3334CA40-4FB0-DB09-77CD-63F4A902A2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5E9816B-5E4B-52AD-BF8F-C14821B8C42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9B2622-046C-3351-0EA9-D8478965B1BB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66412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Dar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4" name="Round Diagonal Corner of Rectangle 23">
            <a:extLst>
              <a:ext uri="{FF2B5EF4-FFF2-40B4-BE49-F238E27FC236}">
                <a16:creationId xmlns:a16="http://schemas.microsoft.com/office/drawing/2014/main" id="{7D6F10EB-0AE2-1716-215A-838A4A4C1845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D4564AF8-8CBE-B753-9EAE-5C72A5953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60EB92C-8B0C-4331-80C2-02F160D1A9F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3" name="Round Diagonal Corner of Rectangle 23">
            <a:extLst>
              <a:ext uri="{FF2B5EF4-FFF2-40B4-BE49-F238E27FC236}">
                <a16:creationId xmlns:a16="http://schemas.microsoft.com/office/drawing/2014/main" id="{AA4B2B03-0EB2-502D-73B2-1D560D3613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BF6EB-06EB-E2E0-D0BE-D8E8AD2602F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213824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Events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5F1058-8F0D-C33F-420C-38601D98418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0AECEF2-CC53-885F-A3B8-6307CCC6A3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4363ED-890B-B321-354D-589240941BED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775073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Events Whi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005C2AC-12E4-66C4-77B9-F311E3E8B57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BD09B00-E6C7-C281-757F-1CE13575AA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160AA8-94C4-2798-B04D-A7FCA8E393A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357148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11114202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5708450-E2FE-98F5-5E97-3464A5E74E2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10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D198DD-87F9-D33D-5C92-D62C7083EC7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52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77EC57-4060-F6E1-6B86-21D11FFC12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40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Biling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5421754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E259DE-B947-EB21-6ECE-BDA365A4D3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075" y="501650"/>
            <a:ext cx="5437188" cy="94615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3200" b="1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8BDE1BF-256C-24A7-A840-766892226C2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43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D20C9294-32F3-3743-2EBC-49C6180E4D8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8211" y="-19540"/>
            <a:ext cx="3868280" cy="6884205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655470 w 3864313"/>
              <a:gd name="connsiteY0" fmla="*/ 2766 h 6865248"/>
              <a:gd name="connsiteX1" fmla="*/ 3846819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64313"/>
              <a:gd name="connsiteY0" fmla="*/ 2766 h 6865248"/>
              <a:gd name="connsiteX1" fmla="*/ 3850132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70939"/>
              <a:gd name="connsiteY0" fmla="*/ 2766 h 6860766"/>
              <a:gd name="connsiteX1" fmla="*/ 385013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342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6080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68280"/>
              <a:gd name="connsiteY0" fmla="*/ 2766 h 6860766"/>
              <a:gd name="connsiteX1" fmla="*/ 3866080 w 3868280"/>
              <a:gd name="connsiteY1" fmla="*/ 0 h 6860766"/>
              <a:gd name="connsiteX2" fmla="*/ 3868280 w 3868280"/>
              <a:gd name="connsiteY2" fmla="*/ 6858644 h 6860766"/>
              <a:gd name="connsiteX3" fmla="*/ 655470 w 3868280"/>
              <a:gd name="connsiteY3" fmla="*/ 6860766 h 6860766"/>
              <a:gd name="connsiteX4" fmla="*/ 0 w 3868280"/>
              <a:gd name="connsiteY4" fmla="*/ 3408168 h 6860766"/>
              <a:gd name="connsiteX5" fmla="*/ 655470 w 3868280"/>
              <a:gd name="connsiteY5" fmla="*/ 2766 h 6860766"/>
              <a:gd name="connsiteX0" fmla="*/ 655470 w 3868280"/>
              <a:gd name="connsiteY0" fmla="*/ 2766 h 6861293"/>
              <a:gd name="connsiteX1" fmla="*/ 3866080 w 3868280"/>
              <a:gd name="connsiteY1" fmla="*/ 0 h 6861293"/>
              <a:gd name="connsiteX2" fmla="*/ 3868280 w 3868280"/>
              <a:gd name="connsiteY2" fmla="*/ 6861293 h 6861293"/>
              <a:gd name="connsiteX3" fmla="*/ 655470 w 3868280"/>
              <a:gd name="connsiteY3" fmla="*/ 6860766 h 6861293"/>
              <a:gd name="connsiteX4" fmla="*/ 0 w 3868280"/>
              <a:gd name="connsiteY4" fmla="*/ 3408168 h 6861293"/>
              <a:gd name="connsiteX5" fmla="*/ 655470 w 3868280"/>
              <a:gd name="connsiteY5" fmla="*/ 2766 h 686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280" h="6861293">
                <a:moveTo>
                  <a:pt x="655470" y="2766"/>
                </a:moveTo>
                <a:lnTo>
                  <a:pt x="3866080" y="0"/>
                </a:lnTo>
                <a:cubicBezTo>
                  <a:pt x="3866080" y="2288988"/>
                  <a:pt x="3868280" y="4572305"/>
                  <a:pt x="3868280" y="6861293"/>
                </a:cubicBezTo>
                <a:lnTo>
                  <a:pt x="655470" y="6860766"/>
                </a:lnTo>
                <a:cubicBezTo>
                  <a:pt x="198236" y="5582305"/>
                  <a:pt x="0" y="4551168"/>
                  <a:pt x="0" y="3408168"/>
                </a:cubicBezTo>
                <a:cubicBezTo>
                  <a:pt x="0" y="2265168"/>
                  <a:pt x="220665" y="997682"/>
                  <a:pt x="655470" y="276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2966244-8391-BABF-2B5F-5DFFA4F77E2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7359865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7359865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87776-1589-F674-BB26-C6BDF27AB2C8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648733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7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28AFBB5-0A0B-E7D5-385D-3F795B8FA7C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20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0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15AD0E0-F7C4-653F-0603-26FD133657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E103BA-F7F1-2837-BBCD-C6CB17B1256A}"/>
              </a:ext>
            </a:extLst>
          </p:cNvPr>
          <p:cNvSpPr txBox="1"/>
          <p:nvPr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01329-B7B8-F64B-1675-8CCB89024290}"/>
              </a:ext>
            </a:extLst>
          </p:cNvPr>
          <p:cNvSpPr txBox="1"/>
          <p:nvPr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D41E3CC-391B-EA46-5930-CCE424AE59D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D3FD37-E82C-6BD2-A1C3-CCBF82F89C76}"/>
              </a:ext>
            </a:extLst>
          </p:cNvPr>
          <p:cNvSpPr txBox="1"/>
          <p:nvPr userDrawn="1"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7C36A5-939B-EBA5-98D2-9CD612128690}"/>
              </a:ext>
            </a:extLst>
          </p:cNvPr>
          <p:cNvSpPr txBox="1"/>
          <p:nvPr userDrawn="1"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11" name="Graphic 10">
            <a:hlinkClick r:id="rId3"/>
            <a:extLst>
              <a:ext uri="{FF2B5EF4-FFF2-40B4-BE49-F238E27FC236}">
                <a16:creationId xmlns:a16="http://schemas.microsoft.com/office/drawing/2014/main" id="{F869DDEF-1684-4124-9CAD-B05AB0B6B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9624" y="4607081"/>
            <a:ext cx="505814" cy="505814"/>
          </a:xfrm>
          <a:prstGeom prst="rect">
            <a:avLst/>
          </a:prstGeom>
        </p:spPr>
      </p:pic>
      <p:pic>
        <p:nvPicPr>
          <p:cNvPr id="12" name="Graphic 11">
            <a:hlinkClick r:id="rId5"/>
            <a:extLst>
              <a:ext uri="{FF2B5EF4-FFF2-40B4-BE49-F238E27FC236}">
                <a16:creationId xmlns:a16="http://schemas.microsoft.com/office/drawing/2014/main" id="{266C6162-485D-3522-5CB1-1A6D72F375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3784" y="4607081"/>
            <a:ext cx="505814" cy="505814"/>
          </a:xfrm>
          <a:prstGeom prst="rect">
            <a:avLst/>
          </a:prstGeom>
        </p:spPr>
      </p:pic>
      <p:pic>
        <p:nvPicPr>
          <p:cNvPr id="13" name="Graphic 12">
            <a:hlinkClick r:id="rId7"/>
            <a:extLst>
              <a:ext uri="{FF2B5EF4-FFF2-40B4-BE49-F238E27FC236}">
                <a16:creationId xmlns:a16="http://schemas.microsoft.com/office/drawing/2014/main" id="{815587BA-2C9E-D6EB-F895-465E332195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2104" y="4607081"/>
            <a:ext cx="505814" cy="505814"/>
          </a:xfrm>
          <a:prstGeom prst="rect">
            <a:avLst/>
          </a:prstGeom>
        </p:spPr>
      </p:pic>
      <p:pic>
        <p:nvPicPr>
          <p:cNvPr id="14" name="Graphic 13">
            <a:hlinkClick r:id="rId9"/>
            <a:extLst>
              <a:ext uri="{FF2B5EF4-FFF2-40B4-BE49-F238E27FC236}">
                <a16:creationId xmlns:a16="http://schemas.microsoft.com/office/drawing/2014/main" id="{E7F51496-1E6A-8E32-4BBA-43878A84E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37944" y="4607081"/>
            <a:ext cx="505814" cy="505814"/>
          </a:xfrm>
          <a:prstGeom prst="rect">
            <a:avLst/>
          </a:prstGeom>
        </p:spPr>
      </p:pic>
      <p:pic>
        <p:nvPicPr>
          <p:cNvPr id="15" name="Graphic 14">
            <a:hlinkClick r:id="rId11"/>
            <a:extLst>
              <a:ext uri="{FF2B5EF4-FFF2-40B4-BE49-F238E27FC236}">
                <a16:creationId xmlns:a16="http://schemas.microsoft.com/office/drawing/2014/main" id="{57A4AC45-38E4-A47D-6D29-008E079C62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5464" y="4607081"/>
            <a:ext cx="505814" cy="50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3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6" y="-4380"/>
            <a:ext cx="6452160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4181 w 6453302"/>
              <a:gd name="connsiteY0" fmla="*/ 965 h 6853104"/>
              <a:gd name="connsiteX1" fmla="*/ 6443624 w 6453302"/>
              <a:gd name="connsiteY1" fmla="*/ 0 h 6853104"/>
              <a:gd name="connsiteX2" fmla="*/ 6453302 w 6453302"/>
              <a:gd name="connsiteY2" fmla="*/ 6848738 h 6853104"/>
              <a:gd name="connsiteX3" fmla="*/ 2116995 w 6453302"/>
              <a:gd name="connsiteY3" fmla="*/ 6853104 h 6853104"/>
              <a:gd name="connsiteX4" fmla="*/ 1074181 w 6453302"/>
              <a:gd name="connsiteY4" fmla="*/ 965 h 6853104"/>
              <a:gd name="connsiteX0" fmla="*/ 1075414 w 6452160"/>
              <a:gd name="connsiteY0" fmla="*/ 0 h 6856873"/>
              <a:gd name="connsiteX1" fmla="*/ 6442482 w 6452160"/>
              <a:gd name="connsiteY1" fmla="*/ 3769 h 6856873"/>
              <a:gd name="connsiteX2" fmla="*/ 6452160 w 6452160"/>
              <a:gd name="connsiteY2" fmla="*/ 6852507 h 6856873"/>
              <a:gd name="connsiteX3" fmla="*/ 2115853 w 6452160"/>
              <a:gd name="connsiteY3" fmla="*/ 6856873 h 6856873"/>
              <a:gd name="connsiteX4" fmla="*/ 1075414 w 6452160"/>
              <a:gd name="connsiteY4" fmla="*/ 0 h 6856873"/>
              <a:gd name="connsiteX0" fmla="*/ 1075414 w 6452160"/>
              <a:gd name="connsiteY0" fmla="*/ 0 h 6854506"/>
              <a:gd name="connsiteX1" fmla="*/ 6442482 w 6452160"/>
              <a:gd name="connsiteY1" fmla="*/ 1402 h 6854506"/>
              <a:gd name="connsiteX2" fmla="*/ 6452160 w 6452160"/>
              <a:gd name="connsiteY2" fmla="*/ 6850140 h 6854506"/>
              <a:gd name="connsiteX3" fmla="*/ 2115853 w 6452160"/>
              <a:gd name="connsiteY3" fmla="*/ 6854506 h 6854506"/>
              <a:gd name="connsiteX4" fmla="*/ 1075414 w 6452160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0" h="6854506">
                <a:moveTo>
                  <a:pt x="1075414" y="0"/>
                </a:moveTo>
                <a:lnTo>
                  <a:pt x="6442482" y="1402"/>
                </a:lnTo>
                <a:cubicBezTo>
                  <a:pt x="6442482" y="2290390"/>
                  <a:pt x="6452160" y="4561152"/>
                  <a:pt x="6452160" y="6850140"/>
                </a:cubicBezTo>
                <a:lnTo>
                  <a:pt x="2115853" y="6854506"/>
                </a:lnTo>
                <a:cubicBezTo>
                  <a:pt x="-1162155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155AF56-A31D-AC34-A96D-F4846CDDC26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1CF98-EA7C-8B0A-947F-B01918BA7704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091720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6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C108CAE-531A-2F11-B128-59A505DDF96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974D0-98FF-0C04-5FB6-A1BFC5C8BEC9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671287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4" y="-4381"/>
            <a:ext cx="6452161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1"/>
              <a:gd name="connsiteY0" fmla="*/ 3332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3332 h 6853104"/>
              <a:gd name="connsiteX0" fmla="*/ 1075414 w 6452161"/>
              <a:gd name="connsiteY0" fmla="*/ 965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965 h 6853104"/>
              <a:gd name="connsiteX0" fmla="*/ 1075414 w 6452161"/>
              <a:gd name="connsiteY0" fmla="*/ 0 h 6854506"/>
              <a:gd name="connsiteX1" fmla="*/ 6442483 w 6452161"/>
              <a:gd name="connsiteY1" fmla="*/ 1402 h 6854506"/>
              <a:gd name="connsiteX2" fmla="*/ 6452161 w 6452161"/>
              <a:gd name="connsiteY2" fmla="*/ 6850140 h 6854506"/>
              <a:gd name="connsiteX3" fmla="*/ 2115854 w 6452161"/>
              <a:gd name="connsiteY3" fmla="*/ 6854506 h 6854506"/>
              <a:gd name="connsiteX4" fmla="*/ 1075414 w 6452161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1" h="6854506">
                <a:moveTo>
                  <a:pt x="1075414" y="0"/>
                </a:moveTo>
                <a:lnTo>
                  <a:pt x="6442483" y="1402"/>
                </a:lnTo>
                <a:cubicBezTo>
                  <a:pt x="6442483" y="2290390"/>
                  <a:pt x="6452161" y="4561152"/>
                  <a:pt x="6452161" y="6850140"/>
                </a:cubicBezTo>
                <a:lnTo>
                  <a:pt x="2115854" y="6854506"/>
                </a:lnTo>
                <a:cubicBezTo>
                  <a:pt x="-1162154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0D24919-5BFC-8DEE-A83F-30E5725F9FB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DD1852F-34E2-D70B-1D28-C71DDAAAC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4C743D-8F75-16F7-1EF0-58D7ED86505A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763362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7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0"/>
              <a:gd name="connsiteY0" fmla="*/ 3332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3332 h 6853104"/>
              <a:gd name="connsiteX0" fmla="*/ 1075414 w 6452160"/>
              <a:gd name="connsiteY0" fmla="*/ 965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965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695F0B5-CB5F-EDDA-891B-D132356EF1C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2CB3F1C-E650-1AC6-5879-D680FF9DD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40E23-97AA-4634-CEF9-78D87586422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646110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C208CF-C683-7F4B-8E58-D159D87C1AC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DAE101-447B-59DC-AE63-80E57F12A79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49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ptional 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41CCDDB-BDB2-819A-C837-B74F4C57CF7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1989F76-F7EF-3CB3-2237-D2E423706F7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395123-52F5-D968-9A02-2E0FDFC9308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448031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5E23DC-2722-A0C0-BBCA-5CCFE1ECAEF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02FEF18-5EC3-9628-4CBF-FC62774F5ED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766C87-F1E1-9309-9339-AB238743CBB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4038163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BDE425-6243-F688-6B43-D27356BCC8E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6E9E228-EE40-2622-DAE9-63010BAC523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6CF70A-B378-4069-B7AB-8B983E3C094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2605334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A52D91B-FF8B-CA8C-FE73-DDF301D7790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C52448C-7DA4-CDD3-C8F2-DA894A2B312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C2A1C5-2011-BCC3-A422-C04A5E1515D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838677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Whit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7" name="Round Diagonal Corner of Rectangle 26">
            <a:extLst>
              <a:ext uri="{FF2B5EF4-FFF2-40B4-BE49-F238E27FC236}">
                <a16:creationId xmlns:a16="http://schemas.microsoft.com/office/drawing/2014/main" id="{9DB6D8E9-B9F0-CE81-73BD-BF709D1BB77D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Round Diagonal Corner of Rectangle 26">
            <a:extLst>
              <a:ext uri="{FF2B5EF4-FFF2-40B4-BE49-F238E27FC236}">
                <a16:creationId xmlns:a16="http://schemas.microsoft.com/office/drawing/2014/main" id="{3334CA40-4FB0-DB09-77CD-63F4A902A2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5E9816B-5E4B-52AD-BF8F-C14821B8C42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9B2622-046C-3351-0EA9-D8478965B1BB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7014077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Dar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4" name="Round Diagonal Corner of Rectangle 23">
            <a:extLst>
              <a:ext uri="{FF2B5EF4-FFF2-40B4-BE49-F238E27FC236}">
                <a16:creationId xmlns:a16="http://schemas.microsoft.com/office/drawing/2014/main" id="{7D6F10EB-0AE2-1716-215A-838A4A4C1845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D4564AF8-8CBE-B753-9EAE-5C72A5953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60EB92C-8B0C-4331-80C2-02F160D1A9F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3" name="Round Diagonal Corner of Rectangle 23">
            <a:extLst>
              <a:ext uri="{FF2B5EF4-FFF2-40B4-BE49-F238E27FC236}">
                <a16:creationId xmlns:a16="http://schemas.microsoft.com/office/drawing/2014/main" id="{AA4B2B03-0EB2-502D-73B2-1D560D3613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BF6EB-06EB-E2E0-D0BE-D8E8AD2602F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781622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Events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5F1058-8F0D-C33F-420C-38601D98418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0AECEF2-CC53-885F-A3B8-6307CCC6A3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4363ED-890B-B321-354D-589240941BED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7146067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Events Whi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005C2AC-12E4-66C4-77B9-F311E3E8B57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BD09B00-E6C7-C281-757F-1CE13575AA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160AA8-94C4-2798-B04D-A7FCA8E393A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8879391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11114202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5708450-E2FE-98F5-5E97-3464A5E74E2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565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D198DD-87F9-D33D-5C92-D62C7083EC7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496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77EC57-4060-F6E1-6B86-21D11FFC12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778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Biling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5421754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E259DE-B947-EB21-6ECE-BDA365A4D3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075" y="501650"/>
            <a:ext cx="5437188" cy="94615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3200" b="1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8BDE1BF-256C-24A7-A840-766892226C2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363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D20C9294-32F3-3743-2EBC-49C6180E4D8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8211" y="-19540"/>
            <a:ext cx="3868280" cy="6884205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655470 w 3864313"/>
              <a:gd name="connsiteY0" fmla="*/ 2766 h 6865248"/>
              <a:gd name="connsiteX1" fmla="*/ 3846819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64313"/>
              <a:gd name="connsiteY0" fmla="*/ 2766 h 6865248"/>
              <a:gd name="connsiteX1" fmla="*/ 3850132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70939"/>
              <a:gd name="connsiteY0" fmla="*/ 2766 h 6860766"/>
              <a:gd name="connsiteX1" fmla="*/ 385013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342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6080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68280"/>
              <a:gd name="connsiteY0" fmla="*/ 2766 h 6860766"/>
              <a:gd name="connsiteX1" fmla="*/ 3866080 w 3868280"/>
              <a:gd name="connsiteY1" fmla="*/ 0 h 6860766"/>
              <a:gd name="connsiteX2" fmla="*/ 3868280 w 3868280"/>
              <a:gd name="connsiteY2" fmla="*/ 6858644 h 6860766"/>
              <a:gd name="connsiteX3" fmla="*/ 655470 w 3868280"/>
              <a:gd name="connsiteY3" fmla="*/ 6860766 h 6860766"/>
              <a:gd name="connsiteX4" fmla="*/ 0 w 3868280"/>
              <a:gd name="connsiteY4" fmla="*/ 3408168 h 6860766"/>
              <a:gd name="connsiteX5" fmla="*/ 655470 w 3868280"/>
              <a:gd name="connsiteY5" fmla="*/ 2766 h 6860766"/>
              <a:gd name="connsiteX0" fmla="*/ 655470 w 3868280"/>
              <a:gd name="connsiteY0" fmla="*/ 2766 h 6861293"/>
              <a:gd name="connsiteX1" fmla="*/ 3866080 w 3868280"/>
              <a:gd name="connsiteY1" fmla="*/ 0 h 6861293"/>
              <a:gd name="connsiteX2" fmla="*/ 3868280 w 3868280"/>
              <a:gd name="connsiteY2" fmla="*/ 6861293 h 6861293"/>
              <a:gd name="connsiteX3" fmla="*/ 655470 w 3868280"/>
              <a:gd name="connsiteY3" fmla="*/ 6860766 h 6861293"/>
              <a:gd name="connsiteX4" fmla="*/ 0 w 3868280"/>
              <a:gd name="connsiteY4" fmla="*/ 3408168 h 6861293"/>
              <a:gd name="connsiteX5" fmla="*/ 655470 w 3868280"/>
              <a:gd name="connsiteY5" fmla="*/ 2766 h 686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280" h="6861293">
                <a:moveTo>
                  <a:pt x="655470" y="2766"/>
                </a:moveTo>
                <a:lnTo>
                  <a:pt x="3866080" y="0"/>
                </a:lnTo>
                <a:cubicBezTo>
                  <a:pt x="3866080" y="2288988"/>
                  <a:pt x="3868280" y="4572305"/>
                  <a:pt x="3868280" y="6861293"/>
                </a:cubicBezTo>
                <a:lnTo>
                  <a:pt x="655470" y="6860766"/>
                </a:lnTo>
                <a:cubicBezTo>
                  <a:pt x="198236" y="5582305"/>
                  <a:pt x="0" y="4551168"/>
                  <a:pt x="0" y="3408168"/>
                </a:cubicBezTo>
                <a:cubicBezTo>
                  <a:pt x="0" y="2265168"/>
                  <a:pt x="220665" y="997682"/>
                  <a:pt x="655470" y="276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2966244-8391-BABF-2B5F-5DFFA4F77E2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7359865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7359865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87776-1589-F674-BB26-C6BDF27AB2C8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9246292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580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28AFBB5-0A0B-E7D5-385D-3F795B8FA7C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009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0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15AD0E0-F7C4-653F-0603-26FD133657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E103BA-F7F1-2837-BBCD-C6CB17B1256A}"/>
              </a:ext>
            </a:extLst>
          </p:cNvPr>
          <p:cNvSpPr txBox="1"/>
          <p:nvPr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01329-B7B8-F64B-1675-8CCB89024290}"/>
              </a:ext>
            </a:extLst>
          </p:cNvPr>
          <p:cNvSpPr txBox="1"/>
          <p:nvPr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D41E3CC-391B-EA46-5930-CCE424AE59D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D3FD37-E82C-6BD2-A1C3-CCBF82F89C76}"/>
              </a:ext>
            </a:extLst>
          </p:cNvPr>
          <p:cNvSpPr txBox="1"/>
          <p:nvPr userDrawn="1"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7C36A5-939B-EBA5-98D2-9CD612128690}"/>
              </a:ext>
            </a:extLst>
          </p:cNvPr>
          <p:cNvSpPr txBox="1"/>
          <p:nvPr userDrawn="1"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11" name="Graphic 10">
            <a:hlinkClick r:id="rId3"/>
            <a:extLst>
              <a:ext uri="{FF2B5EF4-FFF2-40B4-BE49-F238E27FC236}">
                <a16:creationId xmlns:a16="http://schemas.microsoft.com/office/drawing/2014/main" id="{F869DDEF-1684-4124-9CAD-B05AB0B6B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9624" y="4607081"/>
            <a:ext cx="505814" cy="505814"/>
          </a:xfrm>
          <a:prstGeom prst="rect">
            <a:avLst/>
          </a:prstGeom>
        </p:spPr>
      </p:pic>
      <p:pic>
        <p:nvPicPr>
          <p:cNvPr id="12" name="Graphic 11">
            <a:hlinkClick r:id="rId5"/>
            <a:extLst>
              <a:ext uri="{FF2B5EF4-FFF2-40B4-BE49-F238E27FC236}">
                <a16:creationId xmlns:a16="http://schemas.microsoft.com/office/drawing/2014/main" id="{266C6162-485D-3522-5CB1-1A6D72F375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3784" y="4607081"/>
            <a:ext cx="505814" cy="505814"/>
          </a:xfrm>
          <a:prstGeom prst="rect">
            <a:avLst/>
          </a:prstGeom>
        </p:spPr>
      </p:pic>
      <p:pic>
        <p:nvPicPr>
          <p:cNvPr id="13" name="Graphic 12">
            <a:hlinkClick r:id="rId7"/>
            <a:extLst>
              <a:ext uri="{FF2B5EF4-FFF2-40B4-BE49-F238E27FC236}">
                <a16:creationId xmlns:a16="http://schemas.microsoft.com/office/drawing/2014/main" id="{815587BA-2C9E-D6EB-F895-465E332195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2104" y="4607081"/>
            <a:ext cx="505814" cy="505814"/>
          </a:xfrm>
          <a:prstGeom prst="rect">
            <a:avLst/>
          </a:prstGeom>
        </p:spPr>
      </p:pic>
      <p:pic>
        <p:nvPicPr>
          <p:cNvPr id="14" name="Graphic 13">
            <a:hlinkClick r:id="rId9"/>
            <a:extLst>
              <a:ext uri="{FF2B5EF4-FFF2-40B4-BE49-F238E27FC236}">
                <a16:creationId xmlns:a16="http://schemas.microsoft.com/office/drawing/2014/main" id="{E7F51496-1E6A-8E32-4BBA-43878A84E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37944" y="4607081"/>
            <a:ext cx="505814" cy="505814"/>
          </a:xfrm>
          <a:prstGeom prst="rect">
            <a:avLst/>
          </a:prstGeom>
        </p:spPr>
      </p:pic>
      <p:pic>
        <p:nvPicPr>
          <p:cNvPr id="15" name="Graphic 14">
            <a:hlinkClick r:id="rId11"/>
            <a:extLst>
              <a:ext uri="{FF2B5EF4-FFF2-40B4-BE49-F238E27FC236}">
                <a16:creationId xmlns:a16="http://schemas.microsoft.com/office/drawing/2014/main" id="{57A4AC45-38E4-A47D-6D29-008E079C62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5464" y="4607081"/>
            <a:ext cx="505814" cy="50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45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9C38F43-DA14-4CCD-93C1-5D1000881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51044F-A89D-4DFC-A7B9-62F6E032C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621" y="1581784"/>
            <a:ext cx="11114202" cy="442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5CB8F-584D-2D0F-F6D9-69F8641F31A2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68482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9C38F43-DA14-4CCD-93C1-5D1000881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51044F-A89D-4DFC-A7B9-62F6E032C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621" y="1581784"/>
            <a:ext cx="11114202" cy="442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5CB8F-584D-2D0F-F6D9-69F8641F31A2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73264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4B87D26-537B-DC6C-FE55-122A53403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2" r="7508"/>
          <a:stretch>
            <a:fillRect/>
          </a:stretch>
        </p:blipFill>
        <p:spPr bwMode="auto">
          <a:xfrm>
            <a:off x="6647895" y="-5019"/>
            <a:ext cx="6746540" cy="7185294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C727A86-1207-076D-7CF4-3805886C9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85" y="1233572"/>
            <a:ext cx="6045372" cy="1738928"/>
          </a:xfrm>
        </p:spPr>
        <p:txBody>
          <a:bodyPr anchor="b">
            <a:normAutofit/>
          </a:bodyPr>
          <a:lstStyle/>
          <a:p>
            <a:r>
              <a:rPr lang="fi-FI"/>
              <a:t>Afrikkalaisen sikaruton taloudelliset vaikutukset</a:t>
            </a:r>
            <a:br>
              <a:rPr lang="fi-FI"/>
            </a:br>
            <a:endParaRPr lang="fi-FI" sz="2800" b="0">
              <a:cs typeface="Segoe UI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B456099-F138-B4F4-58CB-637F2A946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784" y="4952517"/>
            <a:ext cx="6049431" cy="144821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Ohjelmajohtaja Johanna Kohl</a:t>
            </a:r>
            <a:endParaRPr lang="en-GB">
              <a:cs typeface="Segoe UI"/>
            </a:endParaRPr>
          </a:p>
          <a:p>
            <a:r>
              <a:rPr lang="en-GB"/>
              <a:t>Tutkimuspäällikkö Markus Melin</a:t>
            </a:r>
            <a:endParaRPr lang="en-GB">
              <a:cs typeface="Segoe UI"/>
            </a:endParaRPr>
          </a:p>
          <a:p>
            <a:endParaRPr lang="en-GB" noProof="0">
              <a:cs typeface="Segoe U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B78284-B023-A378-351E-29847F6584B7}"/>
              </a:ext>
            </a:extLst>
          </p:cNvPr>
          <p:cNvSpPr txBox="1"/>
          <p:nvPr/>
        </p:nvSpPr>
        <p:spPr>
          <a:xfrm>
            <a:off x="255501" y="2633521"/>
            <a:ext cx="539362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800">
                <a:solidFill>
                  <a:srgbClr val="FFFFFF"/>
                </a:solidFill>
                <a:latin typeface="Segoe UI"/>
                <a:cs typeface="Segoe UI"/>
              </a:rPr>
              <a:t>Vaikutusmekanismit ja suurusluokka eri sektoreilla</a:t>
            </a:r>
            <a:endParaRPr lang="en-US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6020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E72C3-0CF9-71B4-B724-96AC645B5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E66EE2-0F99-1D49-C7A3-DADA3D974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376" y="904437"/>
            <a:ext cx="10645200" cy="522244"/>
          </a:xfrm>
        </p:spPr>
        <p:txBody>
          <a:bodyPr/>
          <a:lstStyle/>
          <a:p>
            <a:r>
              <a:rPr lang="fi-FI"/>
              <a:t>Webinaarikäytännöt</a:t>
            </a: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FEDBACB-AEDA-AB00-ABFB-E48D86E99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400" y="1763261"/>
            <a:ext cx="10645200" cy="3791718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Pidetään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mikrofonit</a:t>
            </a:r>
            <a:r>
              <a:rPr lang="en-US" sz="2400">
                <a:cs typeface="Segoe UI"/>
              </a:rPr>
              <a:t> ja </a:t>
            </a:r>
            <a:r>
              <a:rPr lang="en-US" sz="2400" err="1">
                <a:cs typeface="Segoe UI"/>
              </a:rPr>
              <a:t>kamerat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suljettuina</a:t>
            </a: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Webinaaritallenne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tulee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myöhemmin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tänään</a:t>
            </a:r>
            <a:r>
              <a:rPr lang="en-US" sz="2400">
                <a:cs typeface="Segoe UI"/>
              </a:rPr>
              <a:t> Luken </a:t>
            </a:r>
            <a:r>
              <a:rPr lang="en-US" sz="2400" err="1">
                <a:cs typeface="Segoe UI"/>
              </a:rPr>
              <a:t>Youtube-kanavalle</a:t>
            </a: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Osallistujat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saavat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esitysmateriaalit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jälkikäteen</a:t>
            </a: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Kysymyksiä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voi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esittää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esitysten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aikana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chatissa</a:t>
            </a:r>
            <a:r>
              <a:rPr lang="en-US" sz="2400">
                <a:cs typeface="Segoe UI"/>
              </a:rPr>
              <a:t>. </a:t>
            </a:r>
            <a:r>
              <a:rPr lang="en-US" sz="2400" err="1">
                <a:cs typeface="Segoe UI"/>
              </a:rPr>
              <a:t>Niihin</a:t>
            </a:r>
            <a:r>
              <a:rPr lang="en-US" sz="2400">
                <a:cs typeface="Segoe UI"/>
              </a:rPr>
              <a:t> </a:t>
            </a:r>
            <a:r>
              <a:rPr lang="en-US" sz="2400" err="1">
                <a:cs typeface="Segoe UI"/>
              </a:rPr>
              <a:t>pyritään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vastaamaan</a:t>
            </a:r>
            <a:r>
              <a:rPr lang="en-US" sz="2400">
                <a:cs typeface="Segoe UI"/>
              </a:rPr>
              <a:t> </a:t>
            </a:r>
            <a:r>
              <a:rPr lang="en-US" sz="2400" err="1">
                <a:cs typeface="Segoe UI"/>
              </a:rPr>
              <a:t>esitysten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aikana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kirjallisesti</a:t>
            </a:r>
            <a:r>
              <a:rPr lang="en-US" sz="2400">
                <a:cs typeface="Segoe UI"/>
              </a:rPr>
              <a:t> tai </a:t>
            </a:r>
            <a:r>
              <a:rPr lang="en-US" sz="2400" err="1">
                <a:cs typeface="Segoe UI"/>
              </a:rPr>
              <a:t>esitysten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päätteeksi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suullisesti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ajan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sallimissa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rajoissa</a:t>
            </a:r>
            <a:r>
              <a:rPr lang="en-US" sz="2400">
                <a:cs typeface="Segoe UI"/>
              </a:rPr>
              <a:t>.</a:t>
            </a:r>
          </a:p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Raportti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tulee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julki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klo</a:t>
            </a:r>
            <a:r>
              <a:rPr lang="en-US" sz="2400">
                <a:cs typeface="Segoe UI"/>
              </a:rPr>
              <a:t> 11. </a:t>
            </a:r>
            <a:r>
              <a:rPr lang="en-US" sz="2400" err="1">
                <a:cs typeface="Segoe UI"/>
              </a:rPr>
              <a:t>Laitamme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linkin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chattiin</a:t>
            </a:r>
            <a:r>
              <a:rPr lang="en-US" sz="2400">
                <a:cs typeface="Segoe UI"/>
              </a:rPr>
              <a:t>.</a:t>
            </a:r>
          </a:p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Puhujat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ovat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tavoitettavissa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tänään</a:t>
            </a:r>
            <a:r>
              <a:rPr lang="en-US" sz="2400">
                <a:cs typeface="Segoe UI"/>
              </a:rPr>
              <a:t> </a:t>
            </a:r>
            <a:r>
              <a:rPr lang="en-US" sz="2400" err="1">
                <a:cs typeface="Segoe UI"/>
              </a:rPr>
              <a:t>tilaisuuden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jälkeen</a:t>
            </a:r>
            <a:r>
              <a:rPr lang="en-US" sz="2400">
                <a:cs typeface="Segoe UI"/>
              </a:rPr>
              <a:t>.</a:t>
            </a:r>
          </a:p>
          <a:p>
            <a:pPr marL="342900" indent="-342900">
              <a:buChar char="•"/>
            </a:pP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endParaRPr lang="en-US" sz="24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796509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499F2-F18D-8A42-305A-51A8ED576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01D039-FA54-C904-47FA-D2551C55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Tilaisuuden ohjelma 10.00–11.15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D7FC3C0-D882-E0A5-1CE7-8481243A93BD}"/>
              </a:ext>
            </a:extLst>
          </p:cNvPr>
          <p:cNvSpPr txBox="1"/>
          <p:nvPr/>
        </p:nvSpPr>
        <p:spPr>
          <a:xfrm>
            <a:off x="506291" y="1210733"/>
            <a:ext cx="10781161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10.00 	ASF-tilanne pähkinänkuoressa. </a:t>
            </a:r>
            <a:r>
              <a:rPr lang="fi-FI" sz="2000" i="1">
                <a:solidFill>
                  <a:schemeClr val="tx2"/>
                </a:solidFill>
                <a:latin typeface="Segoe UI"/>
                <a:cs typeface="Segoe UI"/>
              </a:rPr>
              <a:t>Ohjelmajohtaja Johanna Kohl, tutkimuspäällikkö 	Markus Melin</a:t>
            </a:r>
          </a:p>
          <a:p>
            <a:pPr>
              <a:spcBef>
                <a:spcPts val="1200"/>
              </a:spcBef>
            </a:pP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	</a:t>
            </a:r>
            <a:r>
              <a:rPr lang="fi-FI" sz="2000" err="1">
                <a:solidFill>
                  <a:schemeClr val="tx2"/>
                </a:solidFill>
                <a:latin typeface="Segoe UI"/>
                <a:cs typeface="Segoe UI"/>
              </a:rPr>
              <a:t>Societal</a:t>
            </a: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 </a:t>
            </a:r>
            <a:r>
              <a:rPr lang="fi-FI" sz="2000" err="1">
                <a:solidFill>
                  <a:schemeClr val="tx2"/>
                </a:solidFill>
                <a:latin typeface="Segoe UI"/>
                <a:cs typeface="Segoe UI"/>
              </a:rPr>
              <a:t>costs</a:t>
            </a: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 of </a:t>
            </a:r>
            <a:r>
              <a:rPr lang="fi-FI" sz="2000" err="1">
                <a:solidFill>
                  <a:schemeClr val="tx2"/>
                </a:solidFill>
                <a:latin typeface="Segoe UI"/>
                <a:cs typeface="Segoe UI"/>
              </a:rPr>
              <a:t>the</a:t>
            </a: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 2023 ASF </a:t>
            </a:r>
            <a:r>
              <a:rPr lang="fi-FI" sz="2000" err="1">
                <a:solidFill>
                  <a:schemeClr val="tx2"/>
                </a:solidFill>
                <a:latin typeface="Segoe UI"/>
                <a:cs typeface="Segoe UI"/>
              </a:rPr>
              <a:t>outbreak</a:t>
            </a: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 in </a:t>
            </a:r>
            <a:r>
              <a:rPr lang="fi-FI" sz="2000" err="1">
                <a:solidFill>
                  <a:schemeClr val="tx2"/>
                </a:solidFill>
                <a:latin typeface="Segoe UI"/>
                <a:cs typeface="Segoe UI"/>
              </a:rPr>
              <a:t>Sweden</a:t>
            </a: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. </a:t>
            </a:r>
            <a:r>
              <a:rPr lang="fi-FI" sz="2000" i="1">
                <a:solidFill>
                  <a:schemeClr val="tx2"/>
                </a:solidFill>
                <a:latin typeface="Segoe UI"/>
                <a:cs typeface="Segoe UI"/>
              </a:rPr>
              <a:t>Dr. Kristian 			Sundström, </a:t>
            </a:r>
            <a:r>
              <a:rPr lang="fi-FI" sz="2000" i="1" err="1">
                <a:solidFill>
                  <a:schemeClr val="tx2"/>
                </a:solidFill>
                <a:latin typeface="Segoe UI"/>
                <a:cs typeface="Segoe UI"/>
              </a:rPr>
              <a:t>AgriFood</a:t>
            </a:r>
            <a:r>
              <a:rPr lang="fi-FI" sz="2000" i="1">
                <a:solidFill>
                  <a:schemeClr val="tx2"/>
                </a:solidFill>
                <a:latin typeface="Segoe UI"/>
                <a:cs typeface="Segoe UI"/>
              </a:rPr>
              <a:t> </a:t>
            </a:r>
            <a:r>
              <a:rPr lang="fi-FI" sz="2000" i="1" err="1">
                <a:solidFill>
                  <a:schemeClr val="tx2"/>
                </a:solidFill>
                <a:latin typeface="Segoe UI"/>
                <a:cs typeface="Segoe UI"/>
              </a:rPr>
              <a:t>Economics</a:t>
            </a:r>
            <a:r>
              <a:rPr lang="fi-FI" sz="2000" i="1">
                <a:solidFill>
                  <a:schemeClr val="tx2"/>
                </a:solidFill>
                <a:latin typeface="Segoe UI"/>
                <a:cs typeface="Segoe UI"/>
              </a:rPr>
              <a:t> Centre / Lund </a:t>
            </a:r>
            <a:r>
              <a:rPr lang="fi-FI" sz="2000" i="1" err="1">
                <a:solidFill>
                  <a:schemeClr val="tx2"/>
                </a:solidFill>
                <a:latin typeface="Segoe UI"/>
                <a:cs typeface="Segoe UI"/>
              </a:rPr>
              <a:t>University</a:t>
            </a:r>
            <a:endParaRPr lang="fi-FI" sz="2000" i="1">
              <a:solidFill>
                <a:schemeClr val="tx2"/>
              </a:solidFill>
              <a:latin typeface="Segoe UI"/>
              <a:cs typeface="Segoe UI" panose="020B0502040204020203" pitchFamily="34" charset="0"/>
            </a:endParaRPr>
          </a:p>
          <a:p>
            <a:pPr>
              <a:spcBef>
                <a:spcPts val="1200"/>
              </a:spcBef>
            </a:pP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	</a:t>
            </a:r>
            <a:r>
              <a:rPr lang="fi-FI" sz="2000" err="1">
                <a:solidFill>
                  <a:schemeClr val="tx2"/>
                </a:solidFill>
                <a:latin typeface="Segoe UI"/>
                <a:cs typeface="Segoe UI"/>
              </a:rPr>
              <a:t>ASF:n</a:t>
            </a: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 tuore tilannekuva. </a:t>
            </a:r>
            <a:r>
              <a:rPr lang="fi-FI" sz="2000" i="1">
                <a:solidFill>
                  <a:schemeClr val="tx2"/>
                </a:solidFill>
                <a:latin typeface="Segoe UI"/>
                <a:cs typeface="Segoe UI"/>
              </a:rPr>
              <a:t>Yksikön johtaja Sirpa Kiviruusu, Ruokavirasto</a:t>
            </a:r>
          </a:p>
          <a:p>
            <a:pPr>
              <a:spcBef>
                <a:spcPts val="1200"/>
              </a:spcBef>
            </a:pPr>
            <a:r>
              <a:rPr lang="fi-FI" sz="2000" b="1" err="1">
                <a:solidFill>
                  <a:schemeClr val="tx2"/>
                </a:solidFill>
                <a:latin typeface="Segoe UI"/>
                <a:cs typeface="Segoe UI"/>
              </a:rPr>
              <a:t>ASF:n</a:t>
            </a:r>
            <a:r>
              <a:rPr lang="fi-FI" sz="2000" b="1">
                <a:solidFill>
                  <a:schemeClr val="tx2"/>
                </a:solidFill>
                <a:latin typeface="Segoe UI"/>
                <a:cs typeface="Segoe UI"/>
              </a:rPr>
              <a:t> taloudelliset vaikutukset eri sektoreilla</a:t>
            </a:r>
          </a:p>
          <a:p>
            <a:pPr>
              <a:spcBef>
                <a:spcPts val="1200"/>
              </a:spcBef>
            </a:pP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	Maatalous ja viljantuotanto. </a:t>
            </a:r>
            <a:r>
              <a:rPr lang="fi-FI" sz="2000" i="1">
                <a:solidFill>
                  <a:schemeClr val="tx2"/>
                </a:solidFill>
                <a:latin typeface="Segoe UI"/>
                <a:cs typeface="Segoe UI"/>
              </a:rPr>
              <a:t>Erikoistutkija, ryhmäpäällikkö Olli Niskanen</a:t>
            </a:r>
          </a:p>
          <a:p>
            <a:pPr>
              <a:spcBef>
                <a:spcPts val="1200"/>
              </a:spcBef>
            </a:pP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	Sianlihantuotanto ja teollisuus. </a:t>
            </a:r>
            <a:r>
              <a:rPr lang="fi-FI" sz="2000" i="1">
                <a:solidFill>
                  <a:schemeClr val="tx2"/>
                </a:solidFill>
                <a:latin typeface="Segoe UI"/>
                <a:cs typeface="Segoe UI"/>
              </a:rPr>
              <a:t>Erikoistutkija Csaba Jansik</a:t>
            </a:r>
          </a:p>
          <a:p>
            <a:pPr>
              <a:spcBef>
                <a:spcPts val="1200"/>
              </a:spcBef>
            </a:pPr>
            <a:r>
              <a:rPr lang="fi-FI" sz="2000">
                <a:solidFill>
                  <a:schemeClr val="tx2"/>
                </a:solidFill>
                <a:latin typeface="Segoe UI"/>
                <a:cs typeface="Segoe UI"/>
              </a:rPr>
              <a:t>	Metsätalous. </a:t>
            </a:r>
            <a:r>
              <a:rPr lang="fi-FI" sz="2000" i="1">
                <a:solidFill>
                  <a:schemeClr val="tx2"/>
                </a:solidFill>
                <a:latin typeface="Segoe UI"/>
                <a:cs typeface="Segoe UI"/>
              </a:rPr>
              <a:t>Erikoistutkija Kari Väätäinen</a:t>
            </a:r>
          </a:p>
          <a:p>
            <a:pPr>
              <a:spcBef>
                <a:spcPts val="1200"/>
              </a:spcBef>
            </a:pPr>
            <a:r>
              <a:rPr lang="fi-FI" sz="2000">
                <a:solidFill>
                  <a:schemeClr val="tx2"/>
                </a:solidFill>
                <a:cs typeface="Segoe UI"/>
              </a:rPr>
              <a:t>Kysymyksiä ja keskustelua</a:t>
            </a:r>
          </a:p>
        </p:txBody>
      </p:sp>
    </p:spTree>
    <p:extLst>
      <p:ext uri="{BB962C8B-B14F-4D97-AF65-F5344CB8AC3E}">
        <p14:creationId xmlns:p14="http://schemas.microsoft.com/office/powerpoint/2010/main" val="420503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91E10-DF88-A1B3-CA04-C9CFAD4E5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46A5987-1B12-89AF-2CEC-E434BECD4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1" r="14831"/>
          <a:stretch/>
        </p:blipFill>
        <p:spPr bwMode="auto">
          <a:xfrm>
            <a:off x="5742121" y="-19396"/>
            <a:ext cx="6738637" cy="7185294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6F50ECA-8E06-C021-32ED-77DCA3C2A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862" y="153942"/>
            <a:ext cx="5355259" cy="2903494"/>
          </a:xfrm>
        </p:spPr>
        <p:txBody>
          <a:bodyPr anchor="b">
            <a:normAutofit/>
          </a:bodyPr>
          <a:lstStyle/>
          <a:p>
            <a:r>
              <a:rPr lang="fi-FI" sz="3600" noProof="0"/>
              <a:t>ASF pähkinänkuoressa</a:t>
            </a:r>
            <a:endParaRPr lang="en-GB" sz="3600" i="1" noProof="0">
              <a:cs typeface="Segoe UI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B9C092E-A745-7181-BF23-336E20829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862" y="3466096"/>
            <a:ext cx="5343818" cy="154143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sz="2400" b="1" err="1"/>
              <a:t>Erikoistutkija</a:t>
            </a:r>
            <a:r>
              <a:rPr lang="en-GB" sz="2400" b="1"/>
              <a:t> Mervi </a:t>
            </a:r>
            <a:r>
              <a:rPr lang="en-GB" sz="2400" b="1" err="1"/>
              <a:t>Kunnasranta</a:t>
            </a:r>
            <a:endParaRPr lang="en-GB" sz="2400" b="1">
              <a:cs typeface="Segoe UI"/>
            </a:endParaRPr>
          </a:p>
          <a:p>
            <a:r>
              <a:rPr lang="en-GB" sz="2400"/>
              <a:t>Tutkimuspäällikkö Markus Melin</a:t>
            </a:r>
            <a:endParaRPr lang="en-GB" sz="2400">
              <a:cs typeface="Segoe UI"/>
            </a:endParaRPr>
          </a:p>
          <a:p>
            <a:endParaRPr lang="en-GB" sz="2000" noProof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82848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CAC8F-DE51-5FF4-F062-901FF403E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C650A9FD-CE12-27DD-3179-B37BC80A7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5" r="32238"/>
          <a:stretch>
            <a:fillRect/>
          </a:stretch>
        </p:blipFill>
        <p:spPr>
          <a:xfrm>
            <a:off x="8338211" y="-19540"/>
            <a:ext cx="3863975" cy="6884068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655470 w 3864313"/>
              <a:gd name="connsiteY0" fmla="*/ 2766 h 6865248"/>
              <a:gd name="connsiteX1" fmla="*/ 3846819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64313"/>
              <a:gd name="connsiteY0" fmla="*/ 2766 h 6865248"/>
              <a:gd name="connsiteX1" fmla="*/ 3850132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70939"/>
              <a:gd name="connsiteY0" fmla="*/ 2766 h 6860766"/>
              <a:gd name="connsiteX1" fmla="*/ 385013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342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6080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68280"/>
              <a:gd name="connsiteY0" fmla="*/ 2766 h 6860766"/>
              <a:gd name="connsiteX1" fmla="*/ 3866080 w 3868280"/>
              <a:gd name="connsiteY1" fmla="*/ 0 h 6860766"/>
              <a:gd name="connsiteX2" fmla="*/ 3868280 w 3868280"/>
              <a:gd name="connsiteY2" fmla="*/ 6858644 h 6860766"/>
              <a:gd name="connsiteX3" fmla="*/ 655470 w 3868280"/>
              <a:gd name="connsiteY3" fmla="*/ 6860766 h 6860766"/>
              <a:gd name="connsiteX4" fmla="*/ 0 w 3868280"/>
              <a:gd name="connsiteY4" fmla="*/ 3408168 h 6860766"/>
              <a:gd name="connsiteX5" fmla="*/ 655470 w 3868280"/>
              <a:gd name="connsiteY5" fmla="*/ 2766 h 6860766"/>
              <a:gd name="connsiteX0" fmla="*/ 655470 w 3868280"/>
              <a:gd name="connsiteY0" fmla="*/ 2766 h 6861293"/>
              <a:gd name="connsiteX1" fmla="*/ 3866080 w 3868280"/>
              <a:gd name="connsiteY1" fmla="*/ 0 h 6861293"/>
              <a:gd name="connsiteX2" fmla="*/ 3868280 w 3868280"/>
              <a:gd name="connsiteY2" fmla="*/ 6861293 h 6861293"/>
              <a:gd name="connsiteX3" fmla="*/ 655470 w 3868280"/>
              <a:gd name="connsiteY3" fmla="*/ 6860766 h 6861293"/>
              <a:gd name="connsiteX4" fmla="*/ 0 w 3868280"/>
              <a:gd name="connsiteY4" fmla="*/ 3408168 h 6861293"/>
              <a:gd name="connsiteX5" fmla="*/ 655470 w 3868280"/>
              <a:gd name="connsiteY5" fmla="*/ 2766 h 686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280" h="6861293">
                <a:moveTo>
                  <a:pt x="655470" y="2766"/>
                </a:moveTo>
                <a:lnTo>
                  <a:pt x="3866080" y="0"/>
                </a:lnTo>
                <a:cubicBezTo>
                  <a:pt x="3866080" y="2288988"/>
                  <a:pt x="3868280" y="4572305"/>
                  <a:pt x="3868280" y="6861293"/>
                </a:cubicBezTo>
                <a:lnTo>
                  <a:pt x="655470" y="6860766"/>
                </a:lnTo>
                <a:cubicBezTo>
                  <a:pt x="198236" y="5582305"/>
                  <a:pt x="0" y="4551168"/>
                  <a:pt x="0" y="3408168"/>
                </a:cubicBezTo>
                <a:cubicBezTo>
                  <a:pt x="0" y="2265168"/>
                  <a:pt x="220665" y="997682"/>
                  <a:pt x="655470" y="2766"/>
                </a:cubicBezTo>
                <a:close/>
              </a:path>
            </a:pathLst>
          </a:cu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6A588FF-474A-E823-0C39-DB3B5B84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372889"/>
            <a:ext cx="7359865" cy="10749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ASF:n perustiedot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8240348-5D1C-7E6E-B7E6-22852596DC54}"/>
              </a:ext>
            </a:extLst>
          </p:cNvPr>
          <p:cNvSpPr txBox="1"/>
          <p:nvPr/>
        </p:nvSpPr>
        <p:spPr>
          <a:xfrm>
            <a:off x="499621" y="1006691"/>
            <a:ext cx="7359865" cy="47518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2"/>
                </a:solidFill>
              </a:rPr>
              <a:t>Afrikkalainen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sikarutto</a:t>
            </a:r>
            <a:r>
              <a:rPr lang="en-US" sz="2000">
                <a:solidFill>
                  <a:schemeClr val="tx2"/>
                </a:solidFill>
              </a:rPr>
              <a:t> (ASF) on </a:t>
            </a:r>
            <a:r>
              <a:rPr lang="en-US" sz="2000" err="1">
                <a:solidFill>
                  <a:schemeClr val="tx2"/>
                </a:solidFill>
              </a:rPr>
              <a:t>verenvuotokuumetta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aiheuttava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virustauti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err="1">
                <a:solidFill>
                  <a:schemeClr val="tx2"/>
                </a:solidFill>
              </a:rPr>
              <a:t>joka</a:t>
            </a:r>
            <a:r>
              <a:rPr lang="en-US" sz="2000">
                <a:solidFill>
                  <a:schemeClr val="tx2"/>
                </a:solidFill>
              </a:rPr>
              <a:t> on </a:t>
            </a:r>
            <a:r>
              <a:rPr lang="en-US" sz="2000" err="1">
                <a:solidFill>
                  <a:schemeClr val="tx2"/>
                </a:solidFill>
              </a:rPr>
              <a:t>tappava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minisioille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err="1">
                <a:solidFill>
                  <a:schemeClr val="tx2"/>
                </a:solidFill>
              </a:rPr>
              <a:t>villisioille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sekä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tuotantosioille</a:t>
            </a:r>
            <a:r>
              <a:rPr lang="en-US" sz="2000">
                <a:solidFill>
                  <a:schemeClr val="tx2"/>
                </a:solidFill>
              </a:rPr>
              <a:t>. </a:t>
            </a:r>
            <a:endParaRPr lang="en-US" sz="2000">
              <a:solidFill>
                <a:schemeClr val="tx2"/>
              </a:solidFill>
              <a:cs typeface="Segoe UI"/>
            </a:endParaRP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</a:rPr>
              <a:t>Tauti </a:t>
            </a:r>
            <a:r>
              <a:rPr lang="en-US" sz="2000" err="1">
                <a:solidFill>
                  <a:schemeClr val="tx2"/>
                </a:solidFill>
              </a:rPr>
              <a:t>ei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tartu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ihmisiin</a:t>
            </a:r>
            <a:r>
              <a:rPr lang="en-US" sz="2000">
                <a:solidFill>
                  <a:schemeClr val="tx2"/>
                </a:solidFill>
              </a:rPr>
              <a:t> tai </a:t>
            </a:r>
            <a:r>
              <a:rPr lang="en-US" sz="2000" err="1">
                <a:solidFill>
                  <a:schemeClr val="tx2"/>
                </a:solidFill>
              </a:rPr>
              <a:t>muihin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eläimiin</a:t>
            </a:r>
            <a:r>
              <a:rPr lang="en-US" sz="2000">
                <a:solidFill>
                  <a:schemeClr val="tx2"/>
                </a:solidFill>
              </a:rPr>
              <a:t>. </a:t>
            </a:r>
            <a:endParaRPr lang="en-US" sz="2000">
              <a:solidFill>
                <a:schemeClr val="tx2"/>
              </a:solidFill>
              <a:cs typeface="Segoe UI"/>
            </a:endParaRP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</a:rPr>
              <a:t>Tauti </a:t>
            </a:r>
            <a:r>
              <a:rPr lang="en-US" sz="2000" err="1">
                <a:solidFill>
                  <a:schemeClr val="tx2"/>
                </a:solidFill>
              </a:rPr>
              <a:t>leviää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suorassa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kontaktissa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sekä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ravinnon</a:t>
            </a:r>
            <a:r>
              <a:rPr lang="en-US" sz="2000">
                <a:solidFill>
                  <a:schemeClr val="tx2"/>
                </a:solidFill>
              </a:rPr>
              <a:t> tai </a:t>
            </a:r>
            <a:r>
              <a:rPr lang="en-US" sz="2000" err="1">
                <a:solidFill>
                  <a:schemeClr val="tx2"/>
                </a:solidFill>
              </a:rPr>
              <a:t>muun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err="1">
                <a:solidFill>
                  <a:schemeClr val="tx2"/>
                </a:solidFill>
              </a:rPr>
              <a:t>virusten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saastuttaman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materiaalin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kautta</a:t>
            </a:r>
            <a:r>
              <a:rPr lang="en-US" sz="2000">
                <a:solidFill>
                  <a:schemeClr val="tx2"/>
                </a:solidFill>
              </a:rPr>
              <a:t>.</a:t>
            </a:r>
            <a:endParaRPr lang="en-US" sz="2000">
              <a:solidFill>
                <a:schemeClr val="tx2"/>
              </a:solidFill>
              <a:cs typeface="Segoe UI"/>
            </a:endParaRPr>
          </a:p>
          <a:p>
            <a:pPr marL="2286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</a:rPr>
              <a:t>Virus </a:t>
            </a:r>
            <a:r>
              <a:rPr lang="en-US" sz="2000" err="1">
                <a:solidFill>
                  <a:schemeClr val="tx2"/>
                </a:solidFill>
              </a:rPr>
              <a:t>voi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siten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levitä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myös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työvälineiden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err="1">
                <a:solidFill>
                  <a:schemeClr val="tx2"/>
                </a:solidFill>
              </a:rPr>
              <a:t>vaatteiden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err="1">
                <a:solidFill>
                  <a:schemeClr val="tx2"/>
                </a:solidFill>
              </a:rPr>
              <a:t>rehujen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err="1">
                <a:solidFill>
                  <a:schemeClr val="tx2"/>
                </a:solidFill>
              </a:rPr>
              <a:t>kuivikkeiden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err="1">
                <a:solidFill>
                  <a:schemeClr val="tx2"/>
                </a:solidFill>
              </a:rPr>
              <a:t>ajoneuvojen</a:t>
            </a:r>
            <a:r>
              <a:rPr lang="en-US" sz="2000">
                <a:solidFill>
                  <a:schemeClr val="tx2"/>
                </a:solidFill>
              </a:rPr>
              <a:t> ja </a:t>
            </a:r>
            <a:r>
              <a:rPr lang="en-US" sz="2000" err="1">
                <a:solidFill>
                  <a:schemeClr val="tx2"/>
                </a:solidFill>
              </a:rPr>
              <a:t>elintarvikkeiden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välityksellä</a:t>
            </a:r>
            <a:r>
              <a:rPr lang="en-US" sz="2000">
                <a:solidFill>
                  <a:schemeClr val="tx2"/>
                </a:solidFill>
              </a:rPr>
              <a:t>. </a:t>
            </a:r>
            <a:endParaRPr lang="en-US" sz="2000">
              <a:solidFill>
                <a:schemeClr val="tx2"/>
              </a:solidFill>
              <a:cs typeface="Segoe UI"/>
            </a:endParaRP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2"/>
                </a:solidFill>
              </a:rPr>
              <a:t>Tauti on </a:t>
            </a:r>
            <a:r>
              <a:rPr lang="en-US" sz="2000" err="1">
                <a:solidFill>
                  <a:schemeClr val="tx2"/>
                </a:solidFill>
              </a:rPr>
              <a:t>vaikea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hävittää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err="1">
                <a:solidFill>
                  <a:schemeClr val="tx2"/>
                </a:solidFill>
              </a:rPr>
              <a:t>eikä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siihen</a:t>
            </a:r>
            <a:r>
              <a:rPr lang="en-US" sz="2000">
                <a:solidFill>
                  <a:schemeClr val="tx2"/>
                </a:solidFill>
              </a:rPr>
              <a:t> ole </a:t>
            </a:r>
            <a:r>
              <a:rPr lang="en-US" sz="2000" err="1">
                <a:solidFill>
                  <a:schemeClr val="tx2"/>
                </a:solidFill>
              </a:rPr>
              <a:t>rokotetta</a:t>
            </a:r>
            <a:r>
              <a:rPr lang="en-US" sz="2000">
                <a:solidFill>
                  <a:schemeClr val="tx2"/>
                </a:solidFill>
              </a:rPr>
              <a:t>. </a:t>
            </a:r>
            <a:r>
              <a:rPr lang="en-US" sz="2000" err="1">
                <a:solidFill>
                  <a:schemeClr val="tx2"/>
                </a:solidFill>
              </a:rPr>
              <a:t>Maaperässä</a:t>
            </a:r>
            <a:r>
              <a:rPr lang="en-US" sz="2000">
                <a:solidFill>
                  <a:schemeClr val="tx2"/>
                </a:solidFill>
              </a:rPr>
              <a:t> virus </a:t>
            </a:r>
            <a:r>
              <a:rPr lang="en-US" sz="2000" err="1">
                <a:solidFill>
                  <a:schemeClr val="tx2"/>
                </a:solidFill>
              </a:rPr>
              <a:t>säilyy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jopa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yli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kuusi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kuukautta</a:t>
            </a:r>
            <a:r>
              <a:rPr lang="en-US" sz="2000">
                <a:solidFill>
                  <a:schemeClr val="tx2"/>
                </a:solidFill>
              </a:rPr>
              <a:t>.</a:t>
            </a:r>
            <a:endParaRPr lang="en-US" sz="2000">
              <a:solidFill>
                <a:schemeClr val="tx2"/>
              </a:solidFill>
              <a:cs typeface="Segoe UI"/>
            </a:endParaRPr>
          </a:p>
          <a:p>
            <a:pPr marL="685800" lvl="2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2"/>
                </a:solidFill>
              </a:rPr>
              <a:t>Rajoituksilla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merkittävä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rooli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taudin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leviämisen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hallinnassa</a:t>
            </a:r>
            <a:endParaRPr lang="en-US" sz="2000">
              <a:solidFill>
                <a:schemeClr val="tx2"/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69529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1EA88-E2FD-B9F9-42E9-8673FB595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E0EA96-85A9-BA4F-1356-CA1A9E45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ASF:n</a:t>
            </a:r>
            <a:r>
              <a:rPr lang="fi-FI"/>
              <a:t> perustiedot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2726A87-134F-26CF-6DB9-CFC93605554D}"/>
              </a:ext>
            </a:extLst>
          </p:cNvPr>
          <p:cNvSpPr txBox="1"/>
          <p:nvPr/>
        </p:nvSpPr>
        <p:spPr>
          <a:xfrm>
            <a:off x="499621" y="1206647"/>
            <a:ext cx="5920048" cy="45628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Suomen lähimaista tautia on todettu:</a:t>
            </a:r>
            <a:endParaRPr lang="fi-FI" sz="2000">
              <a:solidFill>
                <a:schemeClr val="tx2"/>
              </a:solidFill>
              <a:cs typeface="Segoe UI"/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Venäjällä vuodesta 2007 lähtien</a:t>
            </a:r>
            <a:endParaRPr lang="fi-FI" sz="2000">
              <a:solidFill>
                <a:schemeClr val="tx2"/>
              </a:solidFill>
              <a:cs typeface="Segoe UI"/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Virossa, Latviassa, Liettuassa ja Puolassa vuodesta 2014 lähtien</a:t>
            </a:r>
            <a:endParaRPr lang="fi-FI" sz="2000">
              <a:solidFill>
                <a:schemeClr val="tx2"/>
              </a:solidFill>
              <a:cs typeface="Segoe UI"/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Ruotsin toistaiseksi ainoa ASF-tapaus todettiin vuonna 2023. Onnistuttiin hävittämään, ASF-vapaa status syksystä 2024.</a:t>
            </a:r>
            <a:endParaRPr lang="fi-FI" sz="2000">
              <a:solidFill>
                <a:schemeClr val="tx2"/>
              </a:solidFill>
              <a:cs typeface="Segoe U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Suomen ensimmäinen ASF-tapaus 30.7.2026 kuolleelta villisialta.</a:t>
            </a:r>
            <a:endParaRPr lang="en-US" sz="2000">
              <a:solidFill>
                <a:schemeClr val="tx2"/>
              </a:solidFill>
              <a:cs typeface="Segoe UI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E44B7C9-2B5A-DF3F-5B22-CBBBD6AE8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003" y="-6141"/>
            <a:ext cx="4970646" cy="6897762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34D837C5-32F3-D40C-CAB2-EDFAD44CAC13}"/>
              </a:ext>
            </a:extLst>
          </p:cNvPr>
          <p:cNvSpPr txBox="1"/>
          <p:nvPr/>
        </p:nvSpPr>
        <p:spPr>
          <a:xfrm>
            <a:off x="6684632" y="6423198"/>
            <a:ext cx="2815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14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Kartan lähde: Euroopan komissio.</a:t>
            </a:r>
          </a:p>
        </p:txBody>
      </p:sp>
    </p:spTree>
    <p:extLst>
      <p:ext uri="{BB962C8B-B14F-4D97-AF65-F5344CB8AC3E}">
        <p14:creationId xmlns:p14="http://schemas.microsoft.com/office/powerpoint/2010/main" val="80879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4D9E0-C42A-1BC2-4651-9FE97C64A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D48537-A748-E323-7448-F7D9B2EB6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ASF ja villisiat Suomessa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6AABC4C-21DC-BE6C-6C6D-B13F6289FAD4}"/>
              </a:ext>
            </a:extLst>
          </p:cNvPr>
          <p:cNvSpPr txBox="1"/>
          <p:nvPr/>
        </p:nvSpPr>
        <p:spPr>
          <a:xfrm>
            <a:off x="578178" y="1447800"/>
            <a:ext cx="6959760" cy="4176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200">
                <a:solidFill>
                  <a:schemeClr val="tx2"/>
                </a:solidFill>
              </a:rPr>
              <a:t>Villisika on Suomeen luontaisesti levittäytynyt tulokaslaji, kanta  vaihdellut vuosittain noin 2 000 ja 3 000 eläimen välillä. </a:t>
            </a:r>
            <a:endParaRPr lang="fi-FI" sz="2200">
              <a:solidFill>
                <a:schemeClr val="tx2"/>
              </a:solidFill>
              <a:cs typeface="Segoe U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200">
                <a:solidFill>
                  <a:schemeClr val="tx2"/>
                </a:solidFill>
              </a:rPr>
              <a:t>Kanta on tiheimmillään Kaakkois-Suomessa, Kymenlaaksossa ja Itä-Uudellamaalla.</a:t>
            </a:r>
            <a:endParaRPr lang="fi-FI" sz="2200">
              <a:solidFill>
                <a:schemeClr val="tx2"/>
              </a:solidFill>
              <a:cs typeface="Segoe U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200">
                <a:solidFill>
                  <a:schemeClr val="tx2"/>
                </a:solidFill>
              </a:rPr>
              <a:t>Tartunta-alue ydinalueineen edustaa Suomen tiheintä villisika-aluetta.</a:t>
            </a:r>
            <a:endParaRPr lang="en-US" sz="2200">
              <a:solidFill>
                <a:schemeClr val="tx2"/>
              </a:solidFill>
              <a:cs typeface="Segoe UI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27C8EF7-D1DB-61C2-4B78-0BD519141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124" y="1447800"/>
            <a:ext cx="4427561" cy="48494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7CDAE7A-29B9-EF50-D4E8-530D5A26A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936" y="3995610"/>
            <a:ext cx="2608188" cy="26572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2472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F0C3F-B56F-1B91-A539-7E3D13D17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24E258-AEA2-6012-178C-479DF70D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ASF ja villisiat Suomessa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1B3E00B-1DA3-4CF3-3E97-A815724D292C}"/>
              </a:ext>
            </a:extLst>
          </p:cNvPr>
          <p:cNvSpPr txBox="1"/>
          <p:nvPr/>
        </p:nvSpPr>
        <p:spPr>
          <a:xfrm>
            <a:off x="499621" y="1197245"/>
            <a:ext cx="7715912" cy="4176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400">
                <a:solidFill>
                  <a:schemeClr val="tx2"/>
                </a:solidFill>
              </a:rPr>
              <a:t>Suomen osalta muistettava, että rajan yli liikkuvat villisiat ovat liikkuva muuttuja. </a:t>
            </a:r>
            <a:endParaRPr lang="fi-FI" sz="2400">
              <a:solidFill>
                <a:schemeClr val="tx2"/>
              </a:solidFill>
              <a:cs typeface="Segoe U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400">
                <a:solidFill>
                  <a:schemeClr val="tx2"/>
                </a:solidFill>
              </a:rPr>
              <a:t>Luonnonvarakeskuksen</a:t>
            </a:r>
            <a:br>
              <a:rPr lang="fi-FI" sz="2400">
                <a:solidFill>
                  <a:schemeClr val="tx2"/>
                </a:solidFill>
              </a:rPr>
            </a:br>
            <a:r>
              <a:rPr lang="fi-FI" sz="2400">
                <a:solidFill>
                  <a:schemeClr val="tx2"/>
                </a:solidFill>
              </a:rPr>
              <a:t>GPS-</a:t>
            </a:r>
            <a:r>
              <a:rPr lang="fi-FI" sz="2400" err="1">
                <a:solidFill>
                  <a:schemeClr val="tx2"/>
                </a:solidFill>
              </a:rPr>
              <a:t>pannoitettujen</a:t>
            </a:r>
            <a:br>
              <a:rPr lang="fi-FI" sz="2400">
                <a:solidFill>
                  <a:schemeClr val="tx2"/>
                </a:solidFill>
              </a:rPr>
            </a:br>
            <a:r>
              <a:rPr lang="fi-FI" sz="2400">
                <a:solidFill>
                  <a:schemeClr val="tx2"/>
                </a:solidFill>
              </a:rPr>
              <a:t>villisikojen liikkeitä:</a:t>
            </a:r>
            <a:endParaRPr lang="fi-FI" sz="2400">
              <a:solidFill>
                <a:schemeClr val="tx2"/>
              </a:solidFill>
              <a:cs typeface="Segoe U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5776E3E-AAC1-A39E-D25B-BDDC301A5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298" y="2019866"/>
            <a:ext cx="7215292" cy="4576568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519068A6-17F8-99E0-6BA8-0AF90122D606}"/>
              </a:ext>
            </a:extLst>
          </p:cNvPr>
          <p:cNvSpPr txBox="1"/>
          <p:nvPr/>
        </p:nvSpPr>
        <p:spPr>
          <a:xfrm>
            <a:off x="5119858" y="6596434"/>
            <a:ext cx="3503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14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Elmo Miettinen / Mervi Kunnasranta, Luke</a:t>
            </a:r>
          </a:p>
        </p:txBody>
      </p:sp>
    </p:spTree>
    <p:extLst>
      <p:ext uri="{BB962C8B-B14F-4D97-AF65-F5344CB8AC3E}">
        <p14:creationId xmlns:p14="http://schemas.microsoft.com/office/powerpoint/2010/main" val="529553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BFDD0-476E-B8AE-D28D-B676D7F96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660AEC-6B81-148F-048C-40E473CB2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ASF ja villisiat Suomessa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115EABB-7357-A7B7-1188-64E34CF8B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70" y="2312658"/>
            <a:ext cx="6439010" cy="3471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41D9A004-1BB2-50D2-E41F-8A880AB26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0321" y="1089054"/>
            <a:ext cx="4350321" cy="46798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9E58B7DF-0E7A-22BB-F14A-7E31278BCA3E}"/>
              </a:ext>
            </a:extLst>
          </p:cNvPr>
          <p:cNvSpPr txBox="1"/>
          <p:nvPr/>
        </p:nvSpPr>
        <p:spPr>
          <a:xfrm>
            <a:off x="1852245" y="5804555"/>
            <a:ext cx="3503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14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Elmo Miettinen / Mervi Kunnasranta, Luke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AE2D24D-8CD5-869B-CD77-D59FE66C4737}"/>
              </a:ext>
            </a:extLst>
          </p:cNvPr>
          <p:cNvSpPr txBox="1"/>
          <p:nvPr/>
        </p:nvSpPr>
        <p:spPr>
          <a:xfrm>
            <a:off x="7620000" y="5788993"/>
            <a:ext cx="3503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14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Elmo Miettinen / Mervi Kunnasranta, Luke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51FE158-225B-E687-45E6-04EEDA9F41AE}"/>
              </a:ext>
            </a:extLst>
          </p:cNvPr>
          <p:cNvSpPr txBox="1"/>
          <p:nvPr/>
        </p:nvSpPr>
        <p:spPr>
          <a:xfrm>
            <a:off x="253818" y="1247637"/>
            <a:ext cx="10520072" cy="41767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Villisiat ovat myös hyvin liikkuvaisia, kun sille päälle sattuvat.</a:t>
            </a:r>
            <a:endParaRPr lang="fi-FI" sz="2000">
              <a:solidFill>
                <a:schemeClr val="tx2"/>
              </a:solidFill>
              <a:cs typeface="Segoe U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Luonnonvarakeskuksen GPS-</a:t>
            </a:r>
            <a:r>
              <a:rPr lang="fi-FI" sz="2000" err="1">
                <a:solidFill>
                  <a:schemeClr val="tx2"/>
                </a:solidFill>
              </a:rPr>
              <a:t>pannoitettujen</a:t>
            </a:r>
            <a:r>
              <a:rPr lang="fi-FI" sz="2000">
                <a:solidFill>
                  <a:schemeClr val="tx2"/>
                </a:solidFill>
              </a:rPr>
              <a:t> villisikojen liikkeitä:</a:t>
            </a:r>
            <a:endParaRPr lang="fi-FI" sz="2000">
              <a:solidFill>
                <a:schemeClr val="tx2"/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40060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F5E8B-899A-6FF3-71C9-14DCD7804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181831-E58B-71AA-9236-CD0CEDEB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29" y="328785"/>
            <a:ext cx="11114202" cy="59968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ASF:n</a:t>
            </a:r>
            <a:r>
              <a:rPr lang="fi-FI"/>
              <a:t> vaikutusten arviointikehikko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DBBC255-5A27-8DE9-5872-835A71C26D47}"/>
              </a:ext>
            </a:extLst>
          </p:cNvPr>
          <p:cNvSpPr txBox="1"/>
          <p:nvPr/>
        </p:nvSpPr>
        <p:spPr>
          <a:xfrm>
            <a:off x="300329" y="1118615"/>
            <a:ext cx="6587369" cy="50301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Vaikutusten tarkastelussa on muistettava, että tilanne muuttuu sitä mukaa kuinka pitkäksi rajoitukset venyvät tai kuinka laajalle tauti leviää.</a:t>
            </a:r>
            <a:endParaRPr lang="fi-FI" sz="2000">
              <a:solidFill>
                <a:schemeClr val="tx2"/>
              </a:solidFill>
              <a:cs typeface="Segoe U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Selvityksemme keskittyi mekanismeihin, joilla ASF ja sen hallintaan laaditut rajoitukset vaikuttavat maa- ja metsätalouteen. Vaikutusten kokoluokasta laadittiin myös arviot.</a:t>
            </a:r>
            <a:endParaRPr lang="fi-FI" sz="2000">
              <a:solidFill>
                <a:schemeClr val="tx2"/>
              </a:solidFill>
              <a:cs typeface="Segoe U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Rajoitusten lisäksi markkinoiden reaktiot vaikuttavat nekin tilanteeseen ja tätäkin on pyritty huomioimaan ja avaamaan selvityksessä.</a:t>
            </a:r>
            <a:endParaRPr lang="fi-FI" sz="2000">
              <a:solidFill>
                <a:schemeClr val="tx2"/>
              </a:solidFill>
              <a:cs typeface="Segoe UI"/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>
                <a:solidFill>
                  <a:schemeClr val="tx2"/>
                </a:solidFill>
              </a:rPr>
              <a:t>Erotamme toisistaan viranomaisrajoituksista aiheutuvat suorat vaikutukset sekä markkinoiden ja yritysten käyttäytymisestä syntyvät vaikutukset. </a:t>
            </a:r>
            <a:endParaRPr lang="fi-FI" sz="2000">
              <a:solidFill>
                <a:schemeClr val="tx2"/>
              </a:solidFill>
              <a:cs typeface="Segoe UI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6D97054-93A4-DCEC-0FA0-0E1C2707B2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3" t="17612" r="2082" b="10290"/>
          <a:stretch>
            <a:fillRect/>
          </a:stretch>
        </p:blipFill>
        <p:spPr>
          <a:xfrm>
            <a:off x="6928338" y="1146675"/>
            <a:ext cx="5151367" cy="33567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F463519C-52AC-16FB-45CA-B233B5B2958C}"/>
              </a:ext>
            </a:extLst>
          </p:cNvPr>
          <p:cNvSpPr txBox="1"/>
          <p:nvPr/>
        </p:nvSpPr>
        <p:spPr>
          <a:xfrm>
            <a:off x="6834554" y="4503462"/>
            <a:ext cx="4292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14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Kartan lähde: Ruokavirasto. Rajoitustilanne 8.9.2026.</a:t>
            </a:r>
          </a:p>
        </p:txBody>
      </p:sp>
    </p:spTree>
    <p:extLst>
      <p:ext uri="{BB962C8B-B14F-4D97-AF65-F5344CB8AC3E}">
        <p14:creationId xmlns:p14="http://schemas.microsoft.com/office/powerpoint/2010/main" val="370745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4BD7E-4918-0514-D3C6-F83DA7193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C4A7E28-A252-A183-E9EB-435421B6A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" t="2008" r="36530" b="-2008"/>
          <a:stretch>
            <a:fillRect/>
          </a:stretch>
        </p:blipFill>
        <p:spPr bwMode="auto">
          <a:xfrm>
            <a:off x="5782761" y="-9236"/>
            <a:ext cx="6697997" cy="7083694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247E1D5-FFB4-AB63-76C8-F05B533F9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9872" y="309428"/>
            <a:ext cx="5314619" cy="2903494"/>
          </a:xfrm>
        </p:spPr>
        <p:txBody>
          <a:bodyPr anchor="b">
            <a:normAutofit/>
          </a:bodyPr>
          <a:lstStyle/>
          <a:p>
            <a:r>
              <a:rPr lang="fi-FI" sz="3200" noProof="0"/>
              <a:t>Kiitos!</a:t>
            </a:r>
            <a:br>
              <a:rPr lang="fi-FI" sz="3100" b="0" noProof="0"/>
            </a:br>
            <a:br>
              <a:rPr lang="fi-FI" sz="3100" b="0" noProof="0"/>
            </a:br>
            <a:endParaRPr lang="en-GB" sz="2000" b="0" i="1" noProof="0"/>
          </a:p>
        </p:txBody>
      </p:sp>
    </p:spTree>
    <p:extLst>
      <p:ext uri="{BB962C8B-B14F-4D97-AF65-F5344CB8AC3E}">
        <p14:creationId xmlns:p14="http://schemas.microsoft.com/office/powerpoint/2010/main" val="2526079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A36E4-026B-0E4F-647F-8D6D6DD9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DE6C32-A7C7-F355-3766-060F6538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3000"/>
              <a:t>Afrikkalaisen sikaruton taloudelliset vaikutukset -raportti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F9021ED-E35B-23DB-986A-78E7754768FE}"/>
              </a:ext>
            </a:extLst>
          </p:cNvPr>
          <p:cNvSpPr txBox="1"/>
          <p:nvPr/>
        </p:nvSpPr>
        <p:spPr>
          <a:xfrm>
            <a:off x="499620" y="1581785"/>
            <a:ext cx="6294469" cy="4176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2"/>
                </a:solidFill>
              </a:rPr>
              <a:t>Raportti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julkaistiin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hetki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sitten</a:t>
            </a:r>
            <a:r>
              <a:rPr lang="en-US" sz="2000">
                <a:solidFill>
                  <a:schemeClr val="tx2"/>
                </a:solidFill>
              </a:rPr>
              <a:t>, </a:t>
            </a:r>
            <a:r>
              <a:rPr lang="en-US" sz="2000" u="sng" err="1">
                <a:solidFill>
                  <a:schemeClr val="tx2"/>
                </a:solidFill>
              </a:rPr>
              <a:t>suora</a:t>
            </a:r>
            <a:r>
              <a:rPr lang="en-US" sz="2000" u="sng">
                <a:solidFill>
                  <a:schemeClr val="tx2"/>
                </a:solidFill>
              </a:rPr>
              <a:t> </a:t>
            </a:r>
            <a:r>
              <a:rPr lang="en-US" sz="2000" u="sng" err="1">
                <a:solidFill>
                  <a:schemeClr val="tx2"/>
                </a:solidFill>
              </a:rPr>
              <a:t>linkki</a:t>
            </a:r>
            <a:r>
              <a:rPr lang="en-US" sz="2000" u="sng">
                <a:solidFill>
                  <a:schemeClr val="tx2"/>
                </a:solidFill>
              </a:rPr>
              <a:t> </a:t>
            </a:r>
            <a:r>
              <a:rPr lang="en-US" sz="2000" u="sng" err="1">
                <a:solidFill>
                  <a:schemeClr val="tx2"/>
                </a:solidFill>
              </a:rPr>
              <a:t>löytyy</a:t>
            </a:r>
            <a:r>
              <a:rPr lang="en-US" sz="2000" u="sng">
                <a:solidFill>
                  <a:schemeClr val="tx2"/>
                </a:solidFill>
              </a:rPr>
              <a:t> </a:t>
            </a:r>
            <a:r>
              <a:rPr lang="en-US" sz="2000" u="sng" err="1">
                <a:solidFill>
                  <a:schemeClr val="tx2"/>
                </a:solidFill>
              </a:rPr>
              <a:t>tämän</a:t>
            </a:r>
            <a:r>
              <a:rPr lang="en-US" sz="2000" u="sng">
                <a:solidFill>
                  <a:schemeClr val="tx2"/>
                </a:solidFill>
              </a:rPr>
              <a:t> </a:t>
            </a:r>
            <a:r>
              <a:rPr lang="en-US" sz="2000" u="sng" err="1">
                <a:solidFill>
                  <a:schemeClr val="tx2"/>
                </a:solidFill>
              </a:rPr>
              <a:t>kokouksen</a:t>
            </a:r>
            <a:r>
              <a:rPr lang="en-US" sz="2000" u="sng">
                <a:solidFill>
                  <a:schemeClr val="tx2"/>
                </a:solidFill>
              </a:rPr>
              <a:t> </a:t>
            </a:r>
            <a:r>
              <a:rPr lang="en-US" sz="2000" u="sng" err="1">
                <a:solidFill>
                  <a:schemeClr val="tx2"/>
                </a:solidFill>
              </a:rPr>
              <a:t>chatista</a:t>
            </a:r>
            <a:endParaRPr lang="en-US" sz="2000" u="sng">
              <a:solidFill>
                <a:schemeClr val="tx2"/>
              </a:solidFill>
            </a:endParaRP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000">
              <a:solidFill>
                <a:schemeClr val="tx2"/>
              </a:solidFill>
            </a:endParaRP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2"/>
                </a:solidFill>
              </a:rPr>
              <a:t>Raportti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löytyy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myös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verkkohaulla</a:t>
            </a:r>
            <a:r>
              <a:rPr lang="en-US" sz="2000">
                <a:solidFill>
                  <a:schemeClr val="tx2"/>
                </a:solidFill>
              </a:rPr>
              <a:t>: </a:t>
            </a:r>
            <a:r>
              <a:rPr lang="en-US" sz="2000" i="1" err="1">
                <a:solidFill>
                  <a:schemeClr val="tx2"/>
                </a:solidFill>
              </a:rPr>
              <a:t>Afrikkalaisen</a:t>
            </a:r>
            <a:r>
              <a:rPr lang="en-US" sz="2000" i="1">
                <a:solidFill>
                  <a:schemeClr val="tx2"/>
                </a:solidFill>
              </a:rPr>
              <a:t> </a:t>
            </a:r>
            <a:r>
              <a:rPr lang="en-US" sz="2000" i="1" err="1">
                <a:solidFill>
                  <a:schemeClr val="tx2"/>
                </a:solidFill>
              </a:rPr>
              <a:t>sikaruton</a:t>
            </a:r>
            <a:r>
              <a:rPr lang="en-US" sz="2000" i="1">
                <a:solidFill>
                  <a:schemeClr val="tx2"/>
                </a:solidFill>
              </a:rPr>
              <a:t> </a:t>
            </a:r>
            <a:r>
              <a:rPr lang="en-US" sz="2000" i="1" err="1">
                <a:solidFill>
                  <a:schemeClr val="tx2"/>
                </a:solidFill>
              </a:rPr>
              <a:t>taloudelliset</a:t>
            </a:r>
            <a:r>
              <a:rPr lang="en-US" sz="2000" i="1">
                <a:solidFill>
                  <a:schemeClr val="tx2"/>
                </a:solidFill>
              </a:rPr>
              <a:t> </a:t>
            </a:r>
            <a:r>
              <a:rPr lang="en-US" sz="2000" i="1" err="1">
                <a:solidFill>
                  <a:schemeClr val="tx2"/>
                </a:solidFill>
              </a:rPr>
              <a:t>vaikutukset</a:t>
            </a:r>
            <a:endParaRPr lang="en-US" sz="2000" i="1">
              <a:solidFill>
                <a:schemeClr val="tx2"/>
              </a:solidFill>
            </a:endParaRP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2"/>
                </a:solidFill>
              </a:rPr>
              <a:t>Raporttia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tullaan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jakamaan</a:t>
            </a:r>
            <a:r>
              <a:rPr lang="en-US" sz="2000">
                <a:solidFill>
                  <a:schemeClr val="tx2"/>
                </a:solidFill>
              </a:rPr>
              <a:t> LinkedIn-</a:t>
            </a:r>
            <a:r>
              <a:rPr lang="en-US" sz="2000" err="1">
                <a:solidFill>
                  <a:schemeClr val="tx2"/>
                </a:solidFill>
              </a:rPr>
              <a:t>sivustolla</a:t>
            </a:r>
            <a:endParaRPr lang="en-US" sz="2000">
              <a:solidFill>
                <a:schemeClr val="tx2"/>
              </a:solidFill>
            </a:endParaRP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2"/>
                </a:solidFill>
              </a:rPr>
              <a:t>Tilaisuuden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tallenne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en-US" sz="2000" err="1">
                <a:solidFill>
                  <a:schemeClr val="tx2"/>
                </a:solidFill>
              </a:rPr>
              <a:t>tulee</a:t>
            </a:r>
            <a:r>
              <a:rPr lang="en-US" sz="2000">
                <a:solidFill>
                  <a:schemeClr val="tx2"/>
                </a:solidFill>
              </a:rPr>
              <a:t> Luken </a:t>
            </a:r>
            <a:r>
              <a:rPr lang="en-US" sz="2000" err="1">
                <a:solidFill>
                  <a:schemeClr val="tx2"/>
                </a:solidFill>
              </a:rPr>
              <a:t>Youtube-kanavalle</a:t>
            </a:r>
            <a:r>
              <a:rPr lang="en-US" sz="2000">
                <a:solidFill>
                  <a:schemeClr val="tx2"/>
                </a:solidFill>
              </a:rPr>
              <a:t> pian, @LuonnonvarakeskusLuke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C9266E6-4756-5020-8196-C522DF6FD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948" y="1447800"/>
            <a:ext cx="3654487" cy="50406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594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98E17-D7D1-6DFA-86DB-ADF2C8DD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C04BC0B-BF18-8E0C-CDF7-1E3DFD464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1" r="14831"/>
          <a:stretch/>
        </p:blipFill>
        <p:spPr bwMode="auto">
          <a:xfrm>
            <a:off x="5742121" y="-19396"/>
            <a:ext cx="6738637" cy="7185294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44F28B4-13DE-1390-97B8-1754E8234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862" y="153942"/>
            <a:ext cx="5355259" cy="2903494"/>
          </a:xfrm>
        </p:spPr>
        <p:txBody>
          <a:bodyPr anchor="b">
            <a:normAutofit/>
          </a:bodyPr>
          <a:lstStyle/>
          <a:p>
            <a:r>
              <a:rPr lang="fi-FI" sz="3100"/>
              <a:t>Kiitokset osallistujille!</a:t>
            </a:r>
            <a:br>
              <a:rPr lang="fi-FI" sz="3100" b="0" noProof="0"/>
            </a:br>
            <a:r>
              <a:rPr lang="fi-FI" sz="3100" b="0" noProof="0"/>
              <a:t>Tilaisuus on päättynyt.</a:t>
            </a:r>
            <a:endParaRPr lang="en-GB" sz="2000" b="0" i="1" noProof="0"/>
          </a:p>
        </p:txBody>
      </p:sp>
    </p:spTree>
    <p:extLst>
      <p:ext uri="{BB962C8B-B14F-4D97-AF65-F5344CB8AC3E}">
        <p14:creationId xmlns:p14="http://schemas.microsoft.com/office/powerpoint/2010/main" val="3289024606"/>
      </p:ext>
    </p:extLst>
  </p:cSld>
  <p:clrMapOvr>
    <a:masterClrMapping/>
  </p:clrMapOvr>
</p:sld>
</file>

<file path=ppt/theme/theme1.xml><?xml version="1.0" encoding="utf-8"?>
<a:theme xmlns:a="http://schemas.openxmlformats.org/drawingml/2006/main" name="Luke2024">
  <a:themeElements>
    <a:clrScheme name="LukeNOW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8200"/>
      </a:accent1>
      <a:accent2>
        <a:srgbClr val="004151"/>
      </a:accent2>
      <a:accent3>
        <a:srgbClr val="78BE20"/>
      </a:accent3>
      <a:accent4>
        <a:srgbClr val="00B5E2"/>
      </a:accent4>
      <a:accent5>
        <a:srgbClr val="00442B"/>
      </a:accent5>
      <a:accent6>
        <a:srgbClr val="545859"/>
      </a:accent6>
      <a:hlink>
        <a:srgbClr val="0033A0"/>
      </a:hlink>
      <a:folHlink>
        <a:srgbClr val="000000"/>
      </a:folHlink>
    </a:clrScheme>
    <a:fontScheme name="Luke UUS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6356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solidFill>
              <a:schemeClr val="tx2"/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uke2024" id="{549245E3-6898-4000-B975-016AEF2931D0}" vid="{0F19C3BD-EED1-4322-8BF7-C0DEEB254285}"/>
    </a:ext>
  </a:extLst>
</a:theme>
</file>

<file path=ppt/theme/theme2.xml><?xml version="1.0" encoding="utf-8"?>
<a:theme xmlns:a="http://schemas.openxmlformats.org/drawingml/2006/main" name="1_Luke2024">
  <a:themeElements>
    <a:clrScheme name="LukeNOW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8200"/>
      </a:accent1>
      <a:accent2>
        <a:srgbClr val="004151"/>
      </a:accent2>
      <a:accent3>
        <a:srgbClr val="78BE20"/>
      </a:accent3>
      <a:accent4>
        <a:srgbClr val="00B5E2"/>
      </a:accent4>
      <a:accent5>
        <a:srgbClr val="00442B"/>
      </a:accent5>
      <a:accent6>
        <a:srgbClr val="545859"/>
      </a:accent6>
      <a:hlink>
        <a:srgbClr val="0033A0"/>
      </a:hlink>
      <a:folHlink>
        <a:srgbClr val="000000"/>
      </a:folHlink>
    </a:clrScheme>
    <a:fontScheme name="Luke UUS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6356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solidFill>
              <a:schemeClr val="tx2"/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uke2024" id="{549245E3-6898-4000-B975-016AEF2931D0}" vid="{0F19C3BD-EED1-4322-8BF7-C0DEEB254285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E70E9F2FE51A46B8C49E5FF04F6C68" ma:contentTypeVersion="3" ma:contentTypeDescription="Create a new document." ma:contentTypeScope="" ma:versionID="76976964b49ce5b38e7785a33b5da1b3">
  <xsd:schema xmlns:xsd="http://www.w3.org/2001/XMLSchema" xmlns:xs="http://www.w3.org/2001/XMLSchema" xmlns:p="http://schemas.microsoft.com/office/2006/metadata/properties" xmlns:ns2="f679575a-b39b-473d-adf6-f48d955b6967" targetNamespace="http://schemas.microsoft.com/office/2006/metadata/properties" ma:root="true" ma:fieldsID="e7b4bd74295a7ecc265478dc0693e971" ns2:_="">
    <xsd:import namespace="f679575a-b39b-473d-adf6-f48d955b69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9575a-b39b-473d-adf6-f48d955b6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34DDD8-45CE-46E1-9F6D-F1138BF02E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4296F3-DAD9-48E4-A2E1-EACC012CCB77}">
  <ds:schemaRefs>
    <ds:schemaRef ds:uri="f679575a-b39b-473d-adf6-f48d955b696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B677BD-0143-47BA-9F1E-331E68AA3FB7}">
  <ds:schemaRefs>
    <ds:schemaRef ds:uri="f679575a-b39b-473d-adf6-f48d955b69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c14dfa4-c0fc-4725-9f04-76a443deb095}" enabled="0" method="" siteId="{7c14dfa4-c0fc-4725-9f04-76a443deb09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13</Slides>
  <Notes>4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Luke2024</vt:lpstr>
      <vt:lpstr>1_Luke2024</vt:lpstr>
      <vt:lpstr>Afrikkalaisen sikaruton taloudelliset vaikutukset </vt:lpstr>
      <vt:lpstr>Webinaarikäytännöt</vt:lpstr>
      <vt:lpstr>Tilaisuuden ohjelma 10.00–11.15</vt:lpstr>
      <vt:lpstr>ASF pähkinänkuoressa</vt:lpstr>
      <vt:lpstr>ASF:n perustiedot</vt:lpstr>
      <vt:lpstr>ASF:n perustiedot</vt:lpstr>
      <vt:lpstr>ASF ja villisiat Suomessa</vt:lpstr>
      <vt:lpstr>ASF ja villisiat Suomessa</vt:lpstr>
      <vt:lpstr>ASF ja villisiat Suomessa</vt:lpstr>
      <vt:lpstr>ASF:n vaikutusten arviointikehikko</vt:lpstr>
      <vt:lpstr>Kiitos!  </vt:lpstr>
      <vt:lpstr>Afrikkalaisen sikaruton taloudelliset vaikutukset -raportti</vt:lpstr>
      <vt:lpstr>Kiitokset osallistujille! Tilaisuus on päättynyt.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Ruuskanen Sini (LUKE)</dc:creator>
  <cp:revision>1</cp:revision>
  <cp:lastPrinted>2026-09-08T05:26:32Z</cp:lastPrinted>
  <dcterms:created xsi:type="dcterms:W3CDTF">2023-12-19T05:53:40Z</dcterms:created>
  <dcterms:modified xsi:type="dcterms:W3CDTF">2026-09-08T08:06:51Z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0x01010066E70E9F2FE51A46B8C49E5FF04F6C68</vt:lpwstr>
  </property>
</Properties>
</file>