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4"/>
  </p:sldMasterIdLst>
  <p:notesMasterIdLst>
    <p:notesMasterId r:id="rId6"/>
  </p:notesMasterIdLst>
  <p:handoutMasterIdLst>
    <p:handoutMasterId r:id="rId7"/>
  </p:handoutMasterIdLst>
  <p:sldIdLst>
    <p:sldId id="267" r:id="rId5"/>
  </p:sldIdLst>
  <p:sldSz cx="7559675" cy="10691813"/>
  <p:notesSz cx="6858000" cy="9144000"/>
  <p:defaultTextStyle>
    <a:defPPr>
      <a:defRPr lang="fi-FI"/>
    </a:defPPr>
    <a:lvl1pPr marL="0" algn="l" defTabSz="1831937" rtl="0" eaLnBrk="1" latinLnBrk="0" hangingPunct="1">
      <a:defRPr sz="3607" kern="1200">
        <a:solidFill>
          <a:schemeClr val="tx1"/>
        </a:solidFill>
        <a:latin typeface="+mn-lt"/>
        <a:ea typeface="+mn-ea"/>
        <a:cs typeface="+mn-cs"/>
      </a:defRPr>
    </a:lvl1pPr>
    <a:lvl2pPr marL="915968" algn="l" defTabSz="1831937" rtl="0" eaLnBrk="1" latinLnBrk="0" hangingPunct="1">
      <a:defRPr sz="3607" kern="1200">
        <a:solidFill>
          <a:schemeClr val="tx1"/>
        </a:solidFill>
        <a:latin typeface="+mn-lt"/>
        <a:ea typeface="+mn-ea"/>
        <a:cs typeface="+mn-cs"/>
      </a:defRPr>
    </a:lvl2pPr>
    <a:lvl3pPr marL="1831937" algn="l" defTabSz="1831937" rtl="0" eaLnBrk="1" latinLnBrk="0" hangingPunct="1">
      <a:defRPr sz="3607" kern="1200">
        <a:solidFill>
          <a:schemeClr val="tx1"/>
        </a:solidFill>
        <a:latin typeface="+mn-lt"/>
        <a:ea typeface="+mn-ea"/>
        <a:cs typeface="+mn-cs"/>
      </a:defRPr>
    </a:lvl3pPr>
    <a:lvl4pPr marL="2747905" algn="l" defTabSz="1831937" rtl="0" eaLnBrk="1" latinLnBrk="0" hangingPunct="1">
      <a:defRPr sz="3607" kern="1200">
        <a:solidFill>
          <a:schemeClr val="tx1"/>
        </a:solidFill>
        <a:latin typeface="+mn-lt"/>
        <a:ea typeface="+mn-ea"/>
        <a:cs typeface="+mn-cs"/>
      </a:defRPr>
    </a:lvl4pPr>
    <a:lvl5pPr marL="3663874" algn="l" defTabSz="1831937" rtl="0" eaLnBrk="1" latinLnBrk="0" hangingPunct="1">
      <a:defRPr sz="3607" kern="1200">
        <a:solidFill>
          <a:schemeClr val="tx1"/>
        </a:solidFill>
        <a:latin typeface="+mn-lt"/>
        <a:ea typeface="+mn-ea"/>
        <a:cs typeface="+mn-cs"/>
      </a:defRPr>
    </a:lvl5pPr>
    <a:lvl6pPr marL="4579842" algn="l" defTabSz="1831937" rtl="0" eaLnBrk="1" latinLnBrk="0" hangingPunct="1">
      <a:defRPr sz="3607" kern="1200">
        <a:solidFill>
          <a:schemeClr val="tx1"/>
        </a:solidFill>
        <a:latin typeface="+mn-lt"/>
        <a:ea typeface="+mn-ea"/>
        <a:cs typeface="+mn-cs"/>
      </a:defRPr>
    </a:lvl6pPr>
    <a:lvl7pPr marL="5495810" algn="l" defTabSz="1831937" rtl="0" eaLnBrk="1" latinLnBrk="0" hangingPunct="1">
      <a:defRPr sz="3607" kern="1200">
        <a:solidFill>
          <a:schemeClr val="tx1"/>
        </a:solidFill>
        <a:latin typeface="+mn-lt"/>
        <a:ea typeface="+mn-ea"/>
        <a:cs typeface="+mn-cs"/>
      </a:defRPr>
    </a:lvl7pPr>
    <a:lvl8pPr marL="6411777" algn="l" defTabSz="1831937" rtl="0" eaLnBrk="1" latinLnBrk="0" hangingPunct="1">
      <a:defRPr sz="3607" kern="1200">
        <a:solidFill>
          <a:schemeClr val="tx1"/>
        </a:solidFill>
        <a:latin typeface="+mn-lt"/>
        <a:ea typeface="+mn-ea"/>
        <a:cs typeface="+mn-cs"/>
      </a:defRPr>
    </a:lvl8pPr>
    <a:lvl9pPr marL="7327747" algn="l" defTabSz="1831937" rtl="0" eaLnBrk="1" latinLnBrk="0" hangingPunct="1">
      <a:defRPr sz="360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AAC3A70-090F-4EF5-A3D6-EC0900B946C2}" v="4" dt="2024-05-13T11:12:56.7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03" autoAdjust="0"/>
    <p:restoredTop sz="95226" autoAdjust="0"/>
  </p:normalViewPr>
  <p:slideViewPr>
    <p:cSldViewPr snapToGrid="0">
      <p:cViewPr varScale="1">
        <p:scale>
          <a:sx n="70" d="100"/>
          <a:sy n="70" d="100"/>
        </p:scale>
        <p:origin x="3558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yttä Venla (LUKE)" userId="e9146753-8580-45b5-815f-bd7ea5e04bab" providerId="ADAL" clId="{FAAC3A70-090F-4EF5-A3D6-EC0900B946C2}"/>
    <pc:docChg chg="modSld modMainMaster modNotesMaster modHandout">
      <pc:chgData name="Kyttä Venla (LUKE)" userId="e9146753-8580-45b5-815f-bd7ea5e04bab" providerId="ADAL" clId="{FAAC3A70-090F-4EF5-A3D6-EC0900B946C2}" dt="2024-05-13T11:12:37.620" v="1"/>
      <pc:docMkLst>
        <pc:docMk/>
      </pc:docMkLst>
      <pc:sldChg chg="modSp">
        <pc:chgData name="Kyttä Venla (LUKE)" userId="e9146753-8580-45b5-815f-bd7ea5e04bab" providerId="ADAL" clId="{FAAC3A70-090F-4EF5-A3D6-EC0900B946C2}" dt="2024-05-13T11:12:37.620" v="1"/>
        <pc:sldMkLst>
          <pc:docMk/>
          <pc:sldMk cId="699650890" sldId="267"/>
        </pc:sldMkLst>
        <pc:spChg chg="mod">
          <ac:chgData name="Kyttä Venla (LUKE)" userId="e9146753-8580-45b5-815f-bd7ea5e04bab" providerId="ADAL" clId="{FAAC3A70-090F-4EF5-A3D6-EC0900B946C2}" dt="2024-05-13T11:12:37.620" v="1"/>
          <ac:spMkLst>
            <pc:docMk/>
            <pc:sldMk cId="699650890" sldId="267"/>
            <ac:spMk id="3" creationId="{064A608A-E33F-A9A0-0B35-959B0721914C}"/>
          </ac:spMkLst>
        </pc:spChg>
        <pc:spChg chg="mod">
          <ac:chgData name="Kyttä Venla (LUKE)" userId="e9146753-8580-45b5-815f-bd7ea5e04bab" providerId="ADAL" clId="{FAAC3A70-090F-4EF5-A3D6-EC0900B946C2}" dt="2024-05-13T11:12:37.620" v="1"/>
          <ac:spMkLst>
            <pc:docMk/>
            <pc:sldMk cId="699650890" sldId="267"/>
            <ac:spMk id="4" creationId="{B3E2DAF9-BF99-84DE-44E0-46FEF8652D84}"/>
          </ac:spMkLst>
        </pc:spChg>
        <pc:graphicFrameChg chg="mod">
          <ac:chgData name="Kyttä Venla (LUKE)" userId="e9146753-8580-45b5-815f-bd7ea5e04bab" providerId="ADAL" clId="{FAAC3A70-090F-4EF5-A3D6-EC0900B946C2}" dt="2024-05-13T11:12:37.620" v="1"/>
          <ac:graphicFrameMkLst>
            <pc:docMk/>
            <pc:sldMk cId="699650890" sldId="267"/>
            <ac:graphicFrameMk id="2" creationId="{DC843996-6B97-E9DA-02D4-BD7DCBFD05EB}"/>
          </ac:graphicFrameMkLst>
        </pc:graphicFrameChg>
        <pc:graphicFrameChg chg="mod">
          <ac:chgData name="Kyttä Venla (LUKE)" userId="e9146753-8580-45b5-815f-bd7ea5e04bab" providerId="ADAL" clId="{FAAC3A70-090F-4EF5-A3D6-EC0900B946C2}" dt="2024-05-13T11:12:37.620" v="1"/>
          <ac:graphicFrameMkLst>
            <pc:docMk/>
            <pc:sldMk cId="699650890" sldId="267"/>
            <ac:graphicFrameMk id="8" creationId="{F745BBA2-F117-9FAA-6BFE-8CB43CA9EF38}"/>
          </ac:graphicFrameMkLst>
        </pc:graphicFrameChg>
        <pc:graphicFrameChg chg="mod">
          <ac:chgData name="Kyttä Venla (LUKE)" userId="e9146753-8580-45b5-815f-bd7ea5e04bab" providerId="ADAL" clId="{FAAC3A70-090F-4EF5-A3D6-EC0900B946C2}" dt="2024-05-13T11:12:37.620" v="1"/>
          <ac:graphicFrameMkLst>
            <pc:docMk/>
            <pc:sldMk cId="699650890" sldId="267"/>
            <ac:graphicFrameMk id="9" creationId="{9DAB471A-76DF-AC5C-E74F-ACE526AF4582}"/>
          </ac:graphicFrameMkLst>
        </pc:graphicFrameChg>
        <pc:graphicFrameChg chg="mod">
          <ac:chgData name="Kyttä Venla (LUKE)" userId="e9146753-8580-45b5-815f-bd7ea5e04bab" providerId="ADAL" clId="{FAAC3A70-090F-4EF5-A3D6-EC0900B946C2}" dt="2024-05-13T11:12:37.620" v="1"/>
          <ac:graphicFrameMkLst>
            <pc:docMk/>
            <pc:sldMk cId="699650890" sldId="267"/>
            <ac:graphicFrameMk id="14" creationId="{A757B59D-275F-3A41-A827-08EDAD3B8877}"/>
          </ac:graphicFrameMkLst>
        </pc:graphicFrameChg>
      </pc:sldChg>
      <pc:sldMasterChg chg="modSp modSldLayout">
        <pc:chgData name="Kyttä Venla (LUKE)" userId="e9146753-8580-45b5-815f-bd7ea5e04bab" providerId="ADAL" clId="{FAAC3A70-090F-4EF5-A3D6-EC0900B946C2}" dt="2024-05-13T11:12:37.620" v="1"/>
        <pc:sldMasterMkLst>
          <pc:docMk/>
          <pc:sldMasterMk cId="3023956734" sldId="2147483685"/>
        </pc:sldMasterMkLst>
        <pc:spChg chg="mod">
          <ac:chgData name="Kyttä Venla (LUKE)" userId="e9146753-8580-45b5-815f-bd7ea5e04bab" providerId="ADAL" clId="{FAAC3A70-090F-4EF5-A3D6-EC0900B946C2}" dt="2024-05-13T11:12:37.620" v="1"/>
          <ac:spMkLst>
            <pc:docMk/>
            <pc:sldMasterMk cId="3023956734" sldId="2147483685"/>
            <ac:spMk id="2" creationId="{A9C38F43-DA14-4CCD-93C1-5D10008811FB}"/>
          </ac:spMkLst>
        </pc:spChg>
        <pc:spChg chg="mod">
          <ac:chgData name="Kyttä Venla (LUKE)" userId="e9146753-8580-45b5-815f-bd7ea5e04bab" providerId="ADAL" clId="{FAAC3A70-090F-4EF5-A3D6-EC0900B946C2}" dt="2024-05-13T11:12:37.620" v="1"/>
          <ac:spMkLst>
            <pc:docMk/>
            <pc:sldMasterMk cId="3023956734" sldId="2147483685"/>
            <ac:spMk id="3" creationId="{3851044F-A89D-4DFC-A7B9-62F6E032C1DC}"/>
          </ac:spMkLst>
        </pc:spChg>
        <pc:sldLayoutChg chg="modSp">
          <pc:chgData name="Kyttä Venla (LUKE)" userId="e9146753-8580-45b5-815f-bd7ea5e04bab" providerId="ADAL" clId="{FAAC3A70-090F-4EF5-A3D6-EC0900B946C2}" dt="2024-05-13T11:12:37.620" v="1"/>
          <pc:sldLayoutMkLst>
            <pc:docMk/>
            <pc:sldMasterMk cId="3023956734" sldId="2147483685"/>
            <pc:sldLayoutMk cId="353438971" sldId="2147483688"/>
          </pc:sldLayoutMkLst>
          <pc:spChg chg="mod">
            <ac:chgData name="Kyttä Venla (LUKE)" userId="e9146753-8580-45b5-815f-bd7ea5e04bab" providerId="ADAL" clId="{FAAC3A70-090F-4EF5-A3D6-EC0900B946C2}" dt="2024-05-13T11:12:37.620" v="1"/>
            <ac:spMkLst>
              <pc:docMk/>
              <pc:sldMasterMk cId="3023956734" sldId="2147483685"/>
              <pc:sldLayoutMk cId="353438971" sldId="2147483688"/>
              <ac:spMk id="3" creationId="{8CBB1F81-DE0A-7172-6F55-C7D9FDE3F3CE}"/>
            </ac:spMkLst>
          </pc:spChg>
          <pc:spChg chg="mod">
            <ac:chgData name="Kyttä Venla (LUKE)" userId="e9146753-8580-45b5-815f-bd7ea5e04bab" providerId="ADAL" clId="{FAAC3A70-090F-4EF5-A3D6-EC0900B946C2}" dt="2024-05-13T11:12:37.620" v="1"/>
            <ac:spMkLst>
              <pc:docMk/>
              <pc:sldMasterMk cId="3023956734" sldId="2147483685"/>
              <pc:sldLayoutMk cId="353438971" sldId="2147483688"/>
              <ac:spMk id="4" creationId="{30B5C891-C1D0-40B8-ACC0-CAF810021585}"/>
            </ac:spMkLst>
          </pc:spChg>
          <pc:spChg chg="mod">
            <ac:chgData name="Kyttä Venla (LUKE)" userId="e9146753-8580-45b5-815f-bd7ea5e04bab" providerId="ADAL" clId="{FAAC3A70-090F-4EF5-A3D6-EC0900B946C2}" dt="2024-05-13T11:12:37.620" v="1"/>
            <ac:spMkLst>
              <pc:docMk/>
              <pc:sldMasterMk cId="3023956734" sldId="2147483685"/>
              <pc:sldLayoutMk cId="353438971" sldId="2147483688"/>
              <ac:spMk id="5" creationId="{E1F2F9C1-04B4-5EA9-253C-C2CBA3F20403}"/>
            </ac:spMkLst>
          </pc:spChg>
          <pc:spChg chg="mod">
            <ac:chgData name="Kyttä Venla (LUKE)" userId="e9146753-8580-45b5-815f-bd7ea5e04bab" providerId="ADAL" clId="{FAAC3A70-090F-4EF5-A3D6-EC0900B946C2}" dt="2024-05-13T11:12:37.620" v="1"/>
            <ac:spMkLst>
              <pc:docMk/>
              <pc:sldMasterMk cId="3023956734" sldId="2147483685"/>
              <pc:sldLayoutMk cId="353438971" sldId="2147483688"/>
              <ac:spMk id="6" creationId="{894A7AA7-E760-9BAB-A669-9823378B3F06}"/>
            </ac:spMkLst>
          </pc:spChg>
          <pc:spChg chg="mod">
            <ac:chgData name="Kyttä Venla (LUKE)" userId="e9146753-8580-45b5-815f-bd7ea5e04bab" providerId="ADAL" clId="{FAAC3A70-090F-4EF5-A3D6-EC0900B946C2}" dt="2024-05-13T11:12:37.620" v="1"/>
            <ac:spMkLst>
              <pc:docMk/>
              <pc:sldMasterMk cId="3023956734" sldId="2147483685"/>
              <pc:sldLayoutMk cId="353438971" sldId="2147483688"/>
              <ac:spMk id="9" creationId="{67237512-E6E7-4692-9784-2CB306D3B970}"/>
            </ac:spMkLst>
          </pc:spChg>
          <pc:spChg chg="mod">
            <ac:chgData name="Kyttä Venla (LUKE)" userId="e9146753-8580-45b5-815f-bd7ea5e04bab" providerId="ADAL" clId="{FAAC3A70-090F-4EF5-A3D6-EC0900B946C2}" dt="2024-05-13T11:12:37.620" v="1"/>
            <ac:spMkLst>
              <pc:docMk/>
              <pc:sldMasterMk cId="3023956734" sldId="2147483685"/>
              <pc:sldLayoutMk cId="353438971" sldId="2147483688"/>
              <ac:spMk id="10" creationId="{0BF9EE84-40F7-A7BD-96F2-97FD99D48BE3}"/>
            </ac:spMkLst>
          </pc:spChg>
          <pc:spChg chg="mod">
            <ac:chgData name="Kyttä Venla (LUKE)" userId="e9146753-8580-45b5-815f-bd7ea5e04bab" providerId="ADAL" clId="{FAAC3A70-090F-4EF5-A3D6-EC0900B946C2}" dt="2024-05-13T11:12:37.620" v="1"/>
            <ac:spMkLst>
              <pc:docMk/>
              <pc:sldMasterMk cId="3023956734" sldId="2147483685"/>
              <pc:sldLayoutMk cId="353438971" sldId="2147483688"/>
              <ac:spMk id="12" creationId="{14DA2F29-3C03-4843-BDEE-9CE66DC4F90D}"/>
            </ac:spMkLst>
          </pc:spChg>
        </pc:sldLayoutChg>
        <pc:sldLayoutChg chg="modSp">
          <pc:chgData name="Kyttä Venla (LUKE)" userId="e9146753-8580-45b5-815f-bd7ea5e04bab" providerId="ADAL" clId="{FAAC3A70-090F-4EF5-A3D6-EC0900B946C2}" dt="2024-05-13T11:12:37.620" v="1"/>
          <pc:sldLayoutMkLst>
            <pc:docMk/>
            <pc:sldMasterMk cId="3023956734" sldId="2147483685"/>
            <pc:sldLayoutMk cId="823954075" sldId="2147483693"/>
          </pc:sldLayoutMkLst>
          <pc:spChg chg="mod">
            <ac:chgData name="Kyttä Venla (LUKE)" userId="e9146753-8580-45b5-815f-bd7ea5e04bab" providerId="ADAL" clId="{FAAC3A70-090F-4EF5-A3D6-EC0900B946C2}" dt="2024-05-13T11:12:37.620" v="1"/>
            <ac:spMkLst>
              <pc:docMk/>
              <pc:sldMasterMk cId="3023956734" sldId="2147483685"/>
              <pc:sldLayoutMk cId="823954075" sldId="2147483693"/>
              <ac:spMk id="3" creationId="{EBF04976-C02D-F9F7-380E-E7A2ACC12D0E}"/>
            </ac:spMkLst>
          </pc:spChg>
          <pc:spChg chg="mod">
            <ac:chgData name="Kyttä Venla (LUKE)" userId="e9146753-8580-45b5-815f-bd7ea5e04bab" providerId="ADAL" clId="{FAAC3A70-090F-4EF5-A3D6-EC0900B946C2}" dt="2024-05-13T11:12:37.620" v="1"/>
            <ac:spMkLst>
              <pc:docMk/>
              <pc:sldMasterMk cId="3023956734" sldId="2147483685"/>
              <pc:sldLayoutMk cId="823954075" sldId="2147483693"/>
              <ac:spMk id="4" creationId="{49376F51-68F6-C6DC-1C13-1300B3795A6F}"/>
            </ac:spMkLst>
          </pc:spChg>
          <pc:spChg chg="mod">
            <ac:chgData name="Kyttä Venla (LUKE)" userId="e9146753-8580-45b5-815f-bd7ea5e04bab" providerId="ADAL" clId="{FAAC3A70-090F-4EF5-A3D6-EC0900B946C2}" dt="2024-05-13T11:12:37.620" v="1"/>
            <ac:spMkLst>
              <pc:docMk/>
              <pc:sldMasterMk cId="3023956734" sldId="2147483685"/>
              <pc:sldLayoutMk cId="823954075" sldId="2147483693"/>
              <ac:spMk id="6" creationId="{A2E7A4BC-C785-BB7A-82DF-716FCFCB6A2E}"/>
            </ac:spMkLst>
          </pc:spChg>
          <pc:spChg chg="mod">
            <ac:chgData name="Kyttä Venla (LUKE)" userId="e9146753-8580-45b5-815f-bd7ea5e04bab" providerId="ADAL" clId="{FAAC3A70-090F-4EF5-A3D6-EC0900B946C2}" dt="2024-05-13T11:12:37.620" v="1"/>
            <ac:spMkLst>
              <pc:docMk/>
              <pc:sldMasterMk cId="3023956734" sldId="2147483685"/>
              <pc:sldLayoutMk cId="823954075" sldId="2147483693"/>
              <ac:spMk id="9" creationId="{3B773AA6-5A0F-3E0F-8265-AB142093EAE8}"/>
            </ac:spMkLst>
          </pc:spChg>
          <pc:spChg chg="mod">
            <ac:chgData name="Kyttä Venla (LUKE)" userId="e9146753-8580-45b5-815f-bd7ea5e04bab" providerId="ADAL" clId="{FAAC3A70-090F-4EF5-A3D6-EC0900B946C2}" dt="2024-05-13T11:12:37.620" v="1"/>
            <ac:spMkLst>
              <pc:docMk/>
              <pc:sldMasterMk cId="3023956734" sldId="2147483685"/>
              <pc:sldLayoutMk cId="823954075" sldId="2147483693"/>
              <ac:spMk id="36" creationId="{E7BA10A8-1D42-42E1-BA50-CD28540D68DE}"/>
            </ac:spMkLst>
          </pc:spChg>
          <pc:spChg chg="mod">
            <ac:chgData name="Kyttä Venla (LUKE)" userId="e9146753-8580-45b5-815f-bd7ea5e04bab" providerId="ADAL" clId="{FAAC3A70-090F-4EF5-A3D6-EC0900B946C2}" dt="2024-05-13T11:12:37.620" v="1"/>
            <ac:spMkLst>
              <pc:docMk/>
              <pc:sldMasterMk cId="3023956734" sldId="2147483685"/>
              <pc:sldLayoutMk cId="823954075" sldId="2147483693"/>
              <ac:spMk id="50" creationId="{48633039-6C0C-4C5F-88E5-7916FF657E1B}"/>
            </ac:spMkLst>
          </pc:spChg>
          <pc:spChg chg="mod">
            <ac:chgData name="Kyttä Venla (LUKE)" userId="e9146753-8580-45b5-815f-bd7ea5e04bab" providerId="ADAL" clId="{FAAC3A70-090F-4EF5-A3D6-EC0900B946C2}" dt="2024-05-13T11:12:37.620" v="1"/>
            <ac:spMkLst>
              <pc:docMk/>
              <pc:sldMasterMk cId="3023956734" sldId="2147483685"/>
              <pc:sldLayoutMk cId="823954075" sldId="2147483693"/>
              <ac:spMk id="59" creationId="{D04F0E34-54E6-4C77-B118-7220962C0BFC}"/>
            </ac:spMkLst>
          </pc:spChg>
          <pc:picChg chg="mod">
            <ac:chgData name="Kyttä Venla (LUKE)" userId="e9146753-8580-45b5-815f-bd7ea5e04bab" providerId="ADAL" clId="{FAAC3A70-090F-4EF5-A3D6-EC0900B946C2}" dt="2024-05-13T11:12:37.620" v="1"/>
            <ac:picMkLst>
              <pc:docMk/>
              <pc:sldMasterMk cId="3023956734" sldId="2147483685"/>
              <pc:sldLayoutMk cId="823954075" sldId="2147483693"/>
              <ac:picMk id="5" creationId="{DC197482-987A-F84F-6662-B407B00C98D0}"/>
            </ac:picMkLst>
          </pc:picChg>
        </pc:sldLayoutChg>
        <pc:sldLayoutChg chg="modSp">
          <pc:chgData name="Kyttä Venla (LUKE)" userId="e9146753-8580-45b5-815f-bd7ea5e04bab" providerId="ADAL" clId="{FAAC3A70-090F-4EF5-A3D6-EC0900B946C2}" dt="2024-05-13T11:12:37.620" v="1"/>
          <pc:sldLayoutMkLst>
            <pc:docMk/>
            <pc:sldMasterMk cId="3023956734" sldId="2147483685"/>
            <pc:sldLayoutMk cId="533261700" sldId="2147483696"/>
          </pc:sldLayoutMkLst>
          <pc:spChg chg="mod">
            <ac:chgData name="Kyttä Venla (LUKE)" userId="e9146753-8580-45b5-815f-bd7ea5e04bab" providerId="ADAL" clId="{FAAC3A70-090F-4EF5-A3D6-EC0900B946C2}" dt="2024-05-13T11:12:37.620" v="1"/>
            <ac:spMkLst>
              <pc:docMk/>
              <pc:sldMasterMk cId="3023956734" sldId="2147483685"/>
              <pc:sldLayoutMk cId="533261700" sldId="2147483696"/>
              <ac:spMk id="2" creationId="{7B07A2C2-2AD8-4790-E01C-8EBA555C6A81}"/>
            </ac:spMkLst>
          </pc:spChg>
          <pc:spChg chg="mod">
            <ac:chgData name="Kyttä Venla (LUKE)" userId="e9146753-8580-45b5-815f-bd7ea5e04bab" providerId="ADAL" clId="{FAAC3A70-090F-4EF5-A3D6-EC0900B946C2}" dt="2024-05-13T11:12:37.620" v="1"/>
            <ac:spMkLst>
              <pc:docMk/>
              <pc:sldMasterMk cId="3023956734" sldId="2147483685"/>
              <pc:sldLayoutMk cId="533261700" sldId="2147483696"/>
              <ac:spMk id="3" creationId="{97B3B713-ED94-83C0-F577-2DDF9092FC0C}"/>
            </ac:spMkLst>
          </pc:spChg>
          <pc:spChg chg="mod">
            <ac:chgData name="Kyttä Venla (LUKE)" userId="e9146753-8580-45b5-815f-bd7ea5e04bab" providerId="ADAL" clId="{FAAC3A70-090F-4EF5-A3D6-EC0900B946C2}" dt="2024-05-13T11:12:37.620" v="1"/>
            <ac:spMkLst>
              <pc:docMk/>
              <pc:sldMasterMk cId="3023956734" sldId="2147483685"/>
              <pc:sldLayoutMk cId="533261700" sldId="2147483696"/>
              <ac:spMk id="4" creationId="{C87DBC71-CEA4-96AC-F11E-309E3AB29EF3}"/>
            </ac:spMkLst>
          </pc:spChg>
          <pc:spChg chg="mod">
            <ac:chgData name="Kyttä Venla (LUKE)" userId="e9146753-8580-45b5-815f-bd7ea5e04bab" providerId="ADAL" clId="{FAAC3A70-090F-4EF5-A3D6-EC0900B946C2}" dt="2024-05-13T11:12:37.620" v="1"/>
            <ac:spMkLst>
              <pc:docMk/>
              <pc:sldMasterMk cId="3023956734" sldId="2147483685"/>
              <pc:sldLayoutMk cId="533261700" sldId="2147483696"/>
              <ac:spMk id="11" creationId="{7571675E-838B-4B84-8AAF-F0139B6E6F89}"/>
            </ac:spMkLst>
          </pc:spChg>
          <pc:spChg chg="mod">
            <ac:chgData name="Kyttä Venla (LUKE)" userId="e9146753-8580-45b5-815f-bd7ea5e04bab" providerId="ADAL" clId="{FAAC3A70-090F-4EF5-A3D6-EC0900B946C2}" dt="2024-05-13T11:12:37.620" v="1"/>
            <ac:spMkLst>
              <pc:docMk/>
              <pc:sldMasterMk cId="3023956734" sldId="2147483685"/>
              <pc:sldLayoutMk cId="533261700" sldId="2147483696"/>
              <ac:spMk id="13" creationId="{637BE94A-4C94-E10C-C121-02CA57913FAB}"/>
            </ac:spMkLst>
          </pc:spChg>
          <pc:spChg chg="mod">
            <ac:chgData name="Kyttä Venla (LUKE)" userId="e9146753-8580-45b5-815f-bd7ea5e04bab" providerId="ADAL" clId="{FAAC3A70-090F-4EF5-A3D6-EC0900B946C2}" dt="2024-05-13T11:12:37.620" v="1"/>
            <ac:spMkLst>
              <pc:docMk/>
              <pc:sldMasterMk cId="3023956734" sldId="2147483685"/>
              <pc:sldLayoutMk cId="533261700" sldId="2147483696"/>
              <ac:spMk id="14" creationId="{A9D97CE4-8424-65FE-0F63-4AB9FBB3833E}"/>
            </ac:spMkLst>
          </pc:spChg>
          <pc:spChg chg="mod">
            <ac:chgData name="Kyttä Venla (LUKE)" userId="e9146753-8580-45b5-815f-bd7ea5e04bab" providerId="ADAL" clId="{FAAC3A70-090F-4EF5-A3D6-EC0900B946C2}" dt="2024-05-13T11:12:37.620" v="1"/>
            <ac:spMkLst>
              <pc:docMk/>
              <pc:sldMasterMk cId="3023956734" sldId="2147483685"/>
              <pc:sldLayoutMk cId="533261700" sldId="2147483696"/>
              <ac:spMk id="15" creationId="{5BBCA41E-E6CC-463D-9C62-5F44C4FD903B}"/>
            </ac:spMkLst>
          </pc:spChg>
          <pc:spChg chg="mod">
            <ac:chgData name="Kyttä Venla (LUKE)" userId="e9146753-8580-45b5-815f-bd7ea5e04bab" providerId="ADAL" clId="{FAAC3A70-090F-4EF5-A3D6-EC0900B946C2}" dt="2024-05-13T11:12:37.620" v="1"/>
            <ac:spMkLst>
              <pc:docMk/>
              <pc:sldMasterMk cId="3023956734" sldId="2147483685"/>
              <pc:sldLayoutMk cId="533261700" sldId="2147483696"/>
              <ac:spMk id="17" creationId="{1602A208-ACEE-C071-8554-42FD1BF3D6ED}"/>
            </ac:spMkLst>
          </pc:spChg>
          <pc:picChg chg="mod">
            <ac:chgData name="Kyttä Venla (LUKE)" userId="e9146753-8580-45b5-815f-bd7ea5e04bab" providerId="ADAL" clId="{FAAC3A70-090F-4EF5-A3D6-EC0900B946C2}" dt="2024-05-13T11:12:37.620" v="1"/>
            <ac:picMkLst>
              <pc:docMk/>
              <pc:sldMasterMk cId="3023956734" sldId="2147483685"/>
              <pc:sldLayoutMk cId="533261700" sldId="2147483696"/>
              <ac:picMk id="5" creationId="{13D0EF38-BBAC-6DE3-8E4B-5F111EFFBB89}"/>
            </ac:picMkLst>
          </pc:picChg>
          <pc:picChg chg="mod">
            <ac:chgData name="Kyttä Venla (LUKE)" userId="e9146753-8580-45b5-815f-bd7ea5e04bab" providerId="ADAL" clId="{FAAC3A70-090F-4EF5-A3D6-EC0900B946C2}" dt="2024-05-13T11:12:37.620" v="1"/>
            <ac:picMkLst>
              <pc:docMk/>
              <pc:sldMasterMk cId="3023956734" sldId="2147483685"/>
              <pc:sldLayoutMk cId="533261700" sldId="2147483696"/>
              <ac:picMk id="23" creationId="{8EBC8476-3A73-223D-1662-1ED34CC6AC47}"/>
            </ac:picMkLst>
          </pc:picChg>
          <pc:picChg chg="mod">
            <ac:chgData name="Kyttä Venla (LUKE)" userId="e9146753-8580-45b5-815f-bd7ea5e04bab" providerId="ADAL" clId="{FAAC3A70-090F-4EF5-A3D6-EC0900B946C2}" dt="2024-05-13T11:12:37.620" v="1"/>
            <ac:picMkLst>
              <pc:docMk/>
              <pc:sldMasterMk cId="3023956734" sldId="2147483685"/>
              <pc:sldLayoutMk cId="533261700" sldId="2147483696"/>
              <ac:picMk id="24" creationId="{449A954A-A151-1B6D-611C-9869CBDBF332}"/>
            </ac:picMkLst>
          </pc:picChg>
          <pc:picChg chg="mod">
            <ac:chgData name="Kyttä Venla (LUKE)" userId="e9146753-8580-45b5-815f-bd7ea5e04bab" providerId="ADAL" clId="{FAAC3A70-090F-4EF5-A3D6-EC0900B946C2}" dt="2024-05-13T11:12:37.620" v="1"/>
            <ac:picMkLst>
              <pc:docMk/>
              <pc:sldMasterMk cId="3023956734" sldId="2147483685"/>
              <pc:sldLayoutMk cId="533261700" sldId="2147483696"/>
              <ac:picMk id="25" creationId="{C8DC7EF7-3F56-249B-896B-E41439E97244}"/>
            </ac:picMkLst>
          </pc:picChg>
          <pc:picChg chg="mod">
            <ac:chgData name="Kyttä Venla (LUKE)" userId="e9146753-8580-45b5-815f-bd7ea5e04bab" providerId="ADAL" clId="{FAAC3A70-090F-4EF5-A3D6-EC0900B946C2}" dt="2024-05-13T11:12:37.620" v="1"/>
            <ac:picMkLst>
              <pc:docMk/>
              <pc:sldMasterMk cId="3023956734" sldId="2147483685"/>
              <pc:sldLayoutMk cId="533261700" sldId="2147483696"/>
              <ac:picMk id="26" creationId="{B49585CA-9551-F288-9A78-71175CB06E90}"/>
            </ac:picMkLst>
          </pc:picChg>
          <pc:picChg chg="mod">
            <ac:chgData name="Kyttä Venla (LUKE)" userId="e9146753-8580-45b5-815f-bd7ea5e04bab" providerId="ADAL" clId="{FAAC3A70-090F-4EF5-A3D6-EC0900B946C2}" dt="2024-05-13T11:12:37.620" v="1"/>
            <ac:picMkLst>
              <pc:docMk/>
              <pc:sldMasterMk cId="3023956734" sldId="2147483685"/>
              <pc:sldLayoutMk cId="533261700" sldId="2147483696"/>
              <ac:picMk id="27" creationId="{F0115C6E-BAAB-56C3-EBDD-F6A67DFD51D2}"/>
            </ac:picMkLst>
          </pc:pic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E364B7C-0057-4C01-8B0B-3254C2CF29F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019507-0BBA-4DD2-B490-11EBB0EBCC3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248A77-7A0D-42BF-8358-079ABFA2E943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BA50F4-D4AF-4327-9A54-E5F8999BC8A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C50F8C-E237-437C-AD78-8ED2CA73188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3CA645-7B8C-4F82-87D9-EA5574B8B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2569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D39F91-7E60-4A3D-A017-FD31611B3320}" type="datetimeFigureOut">
              <a:rPr lang="fi-FI" smtClean="0"/>
              <a:t>13.5.2024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09980D-8198-4D10-BE57-D69671B06C0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6956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478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1pPr>
    <a:lvl2pPr marL="497739" algn="l" defTabSz="995478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2pPr>
    <a:lvl3pPr marL="995478" algn="l" defTabSz="995478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3pPr>
    <a:lvl4pPr marL="1493217" algn="l" defTabSz="995478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4pPr>
    <a:lvl5pPr marL="1990957" algn="l" defTabSz="995478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5pPr>
    <a:lvl6pPr marL="2488695" algn="l" defTabSz="995478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6pPr>
    <a:lvl7pPr marL="2986435" algn="l" defTabSz="995478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7pPr>
    <a:lvl8pPr marL="3484174" algn="l" defTabSz="995478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8pPr>
    <a:lvl9pPr marL="3981914" algn="l" defTabSz="995478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hyperlink" Target="https://twitter.com/LukeFinland" TargetMode="External"/><Relationship Id="rId18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hyperlink" Target="https://www.instagram.com/luonnonvarakeskus" TargetMode="External"/><Relationship Id="rId12" Type="http://schemas.openxmlformats.org/officeDocument/2006/relationships/image" Target="../media/image9.svg"/><Relationship Id="rId17" Type="http://schemas.openxmlformats.org/officeDocument/2006/relationships/image" Target="../media/image12.png"/><Relationship Id="rId2" Type="http://schemas.openxmlformats.org/officeDocument/2006/relationships/image" Target="../media/image1.png"/><Relationship Id="rId16" Type="http://schemas.openxmlformats.org/officeDocument/2006/relationships/hyperlink" Target="https://www.youtube.com/channel/UC7xHn3uDhLTQc-RwLVqDPuA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11" Type="http://schemas.openxmlformats.org/officeDocument/2006/relationships/image" Target="../media/image8.png"/><Relationship Id="rId5" Type="http://schemas.openxmlformats.org/officeDocument/2006/relationships/image" Target="../media/image4.png"/><Relationship Id="rId15" Type="http://schemas.openxmlformats.org/officeDocument/2006/relationships/image" Target="../media/image11.svg"/><Relationship Id="rId10" Type="http://schemas.openxmlformats.org/officeDocument/2006/relationships/hyperlink" Target="https://www.linkedin.com/company/lukefinland" TargetMode="External"/><Relationship Id="rId4" Type="http://schemas.openxmlformats.org/officeDocument/2006/relationships/hyperlink" Target="https://www.facebook.com/Luonnonvarakeskus" TargetMode="External"/><Relationship Id="rId9" Type="http://schemas.openxmlformats.org/officeDocument/2006/relationships/image" Target="../media/image7.svg"/><Relationship Id="rId1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Kuvan paikkamerkki 49">
            <a:extLst>
              <a:ext uri="{FF2B5EF4-FFF2-40B4-BE49-F238E27FC236}">
                <a16:creationId xmlns:a16="http://schemas.microsoft.com/office/drawing/2014/main" id="{48633039-6C0C-4C5F-88E5-7916FF657E1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15584" y="999302"/>
            <a:ext cx="7797944" cy="5912448"/>
          </a:xfrm>
          <a:custGeom>
            <a:avLst/>
            <a:gdLst>
              <a:gd name="connsiteX0" fmla="*/ 7074153 w 7074153"/>
              <a:gd name="connsiteY0" fmla="*/ 0 h 5472379"/>
              <a:gd name="connsiteX1" fmla="*/ 7067714 w 7074153"/>
              <a:gd name="connsiteY1" fmla="*/ 4386526 h 5472379"/>
              <a:gd name="connsiteX2" fmla="*/ 7003949 w 7074153"/>
              <a:gd name="connsiteY2" fmla="*/ 4430657 h 5472379"/>
              <a:gd name="connsiteX3" fmla="*/ 3527917 w 7074153"/>
              <a:gd name="connsiteY3" fmla="*/ 5472379 h 5472379"/>
              <a:gd name="connsiteX4" fmla="*/ 51885 w 7074153"/>
              <a:gd name="connsiteY4" fmla="*/ 4430657 h 5472379"/>
              <a:gd name="connsiteX5" fmla="*/ 0 w 7074153"/>
              <a:gd name="connsiteY5" fmla="*/ 4394748 h 5472379"/>
              <a:gd name="connsiteX6" fmla="*/ 0 w 7074153"/>
              <a:gd name="connsiteY6" fmla="*/ 521 h 5472379"/>
              <a:gd name="connsiteX0" fmla="*/ 7074153 w 7074153"/>
              <a:gd name="connsiteY0" fmla="*/ 0 h 5480797"/>
              <a:gd name="connsiteX1" fmla="*/ 7067714 w 7074153"/>
              <a:gd name="connsiteY1" fmla="*/ 4386526 h 5480797"/>
              <a:gd name="connsiteX2" fmla="*/ 7003949 w 7074153"/>
              <a:gd name="connsiteY2" fmla="*/ 4430657 h 5480797"/>
              <a:gd name="connsiteX3" fmla="*/ 3527917 w 7074153"/>
              <a:gd name="connsiteY3" fmla="*/ 5472379 h 5480797"/>
              <a:gd name="connsiteX4" fmla="*/ 3333 w 7074153"/>
              <a:gd name="connsiteY4" fmla="*/ 4717925 h 5480797"/>
              <a:gd name="connsiteX5" fmla="*/ 0 w 7074153"/>
              <a:gd name="connsiteY5" fmla="*/ 4394748 h 5480797"/>
              <a:gd name="connsiteX6" fmla="*/ 0 w 7074153"/>
              <a:gd name="connsiteY6" fmla="*/ 521 h 5480797"/>
              <a:gd name="connsiteX7" fmla="*/ 7074153 w 7074153"/>
              <a:gd name="connsiteY7" fmla="*/ 0 h 5480797"/>
              <a:gd name="connsiteX0" fmla="*/ 7074153 w 7074153"/>
              <a:gd name="connsiteY0" fmla="*/ 0 h 5478467"/>
              <a:gd name="connsiteX1" fmla="*/ 7067714 w 7074153"/>
              <a:gd name="connsiteY1" fmla="*/ 4386526 h 5478467"/>
              <a:gd name="connsiteX2" fmla="*/ 7003949 w 7074153"/>
              <a:gd name="connsiteY2" fmla="*/ 4430657 h 5478467"/>
              <a:gd name="connsiteX3" fmla="*/ 3527917 w 7074153"/>
              <a:gd name="connsiteY3" fmla="*/ 5472379 h 5478467"/>
              <a:gd name="connsiteX4" fmla="*/ 3333 w 7074153"/>
              <a:gd name="connsiteY4" fmla="*/ 4717925 h 5478467"/>
              <a:gd name="connsiteX5" fmla="*/ 0 w 7074153"/>
              <a:gd name="connsiteY5" fmla="*/ 4394748 h 5478467"/>
              <a:gd name="connsiteX6" fmla="*/ 0 w 7074153"/>
              <a:gd name="connsiteY6" fmla="*/ 521 h 5478467"/>
              <a:gd name="connsiteX7" fmla="*/ 7074153 w 7074153"/>
              <a:gd name="connsiteY7" fmla="*/ 0 h 5478467"/>
              <a:gd name="connsiteX0" fmla="*/ 7074153 w 7074153"/>
              <a:gd name="connsiteY0" fmla="*/ 0 h 5477903"/>
              <a:gd name="connsiteX1" fmla="*/ 7067714 w 7074153"/>
              <a:gd name="connsiteY1" fmla="*/ 4386526 h 5477903"/>
              <a:gd name="connsiteX2" fmla="*/ 7068685 w 7074153"/>
              <a:gd name="connsiteY2" fmla="*/ 4446842 h 5477903"/>
              <a:gd name="connsiteX3" fmla="*/ 3527917 w 7074153"/>
              <a:gd name="connsiteY3" fmla="*/ 5472379 h 5477903"/>
              <a:gd name="connsiteX4" fmla="*/ 3333 w 7074153"/>
              <a:gd name="connsiteY4" fmla="*/ 4717925 h 5477903"/>
              <a:gd name="connsiteX5" fmla="*/ 0 w 7074153"/>
              <a:gd name="connsiteY5" fmla="*/ 4394748 h 5477903"/>
              <a:gd name="connsiteX6" fmla="*/ 0 w 7074153"/>
              <a:gd name="connsiteY6" fmla="*/ 521 h 5477903"/>
              <a:gd name="connsiteX7" fmla="*/ 7074153 w 7074153"/>
              <a:gd name="connsiteY7" fmla="*/ 0 h 5477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74153" h="5477903">
                <a:moveTo>
                  <a:pt x="7074153" y="0"/>
                </a:moveTo>
                <a:cubicBezTo>
                  <a:pt x="7072007" y="1462175"/>
                  <a:pt x="7069860" y="2924351"/>
                  <a:pt x="7067714" y="4386526"/>
                </a:cubicBezTo>
                <a:cubicBezTo>
                  <a:pt x="7068038" y="4406631"/>
                  <a:pt x="7068361" y="4426737"/>
                  <a:pt x="7068685" y="4446842"/>
                </a:cubicBezTo>
                <a:cubicBezTo>
                  <a:pt x="6071635" y="5105272"/>
                  <a:pt x="4705476" y="5427199"/>
                  <a:pt x="3527917" y="5472379"/>
                </a:cubicBezTo>
                <a:cubicBezTo>
                  <a:pt x="2350358" y="5517560"/>
                  <a:pt x="1048936" y="5287342"/>
                  <a:pt x="3333" y="4717925"/>
                </a:cubicBezTo>
                <a:lnTo>
                  <a:pt x="0" y="4394748"/>
                </a:lnTo>
                <a:lnTo>
                  <a:pt x="0" y="521"/>
                </a:lnTo>
                <a:lnTo>
                  <a:pt x="7074153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fi-FI" dirty="0"/>
          </a:p>
        </p:txBody>
      </p:sp>
      <p:sp>
        <p:nvSpPr>
          <p:cNvPr id="59" name="Otsikon paikkamerkki 1">
            <a:extLst>
              <a:ext uri="{FF2B5EF4-FFF2-40B4-BE49-F238E27FC236}">
                <a16:creationId xmlns:a16="http://schemas.microsoft.com/office/drawing/2014/main" id="{D04F0E34-54E6-4C77-B118-7220962C0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617" y="7021326"/>
            <a:ext cx="6729937" cy="1545504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>
              <a:defRPr sz="2806">
                <a:solidFill>
                  <a:schemeClr val="tx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36" name="Tekstin paikkamerkki 7">
            <a:extLst>
              <a:ext uri="{FF2B5EF4-FFF2-40B4-BE49-F238E27FC236}">
                <a16:creationId xmlns:a16="http://schemas.microsoft.com/office/drawing/2014/main" id="{E7BA10A8-1D42-42E1-BA50-CD28540D68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7617" y="8615889"/>
            <a:ext cx="6729937" cy="982612"/>
          </a:xfrm>
          <a:ln>
            <a:noFill/>
          </a:ln>
        </p:spPr>
        <p:txBody>
          <a:bodyPr lIns="0" anchor="t" anchorCtr="0">
            <a:normAutofit/>
          </a:bodyPr>
          <a:lstStyle>
            <a:lvl1pPr marL="0" indent="0">
              <a:buFontTx/>
              <a:buNone/>
              <a:defRPr sz="1943"/>
            </a:lvl1pPr>
          </a:lstStyle>
          <a:p>
            <a:endParaRPr lang="fi-FI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376F51-68F6-C6DC-1C13-1300B3795A6F}"/>
              </a:ext>
            </a:extLst>
          </p:cNvPr>
          <p:cNvSpPr/>
          <p:nvPr userDrawn="1"/>
        </p:nvSpPr>
        <p:spPr>
          <a:xfrm>
            <a:off x="-108488" y="-110188"/>
            <a:ext cx="7790846" cy="11094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i-FI" sz="3893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C197482-987A-F84F-6662-B407B00C98D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00838" y="231093"/>
            <a:ext cx="793667" cy="520988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F04976-C02D-F9F7-380E-E7A2ACC12D0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17615" y="5615646"/>
            <a:ext cx="1388917" cy="1359952"/>
          </a:xfrm>
        </p:spPr>
        <p:txBody>
          <a:bodyPr>
            <a:normAutofit/>
          </a:bodyPr>
          <a:lstStyle>
            <a:lvl1pPr marL="0" indent="0">
              <a:buNone/>
              <a:defRPr sz="1295"/>
            </a:lvl1pPr>
          </a:lstStyle>
          <a:p>
            <a:r>
              <a:rPr lang="fi-FI" dirty="0" err="1"/>
              <a:t>Optional</a:t>
            </a:r>
            <a:r>
              <a:rPr lang="fi-FI" dirty="0"/>
              <a:t> </a:t>
            </a:r>
            <a:r>
              <a:rPr lang="fi-FI" dirty="0" err="1"/>
              <a:t>stamp</a:t>
            </a:r>
            <a:r>
              <a:rPr lang="fi-FI" dirty="0"/>
              <a:t> logo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773AA6-5A0F-3E0F-8265-AB142093EAE8}"/>
              </a:ext>
            </a:extLst>
          </p:cNvPr>
          <p:cNvSpPr txBox="1"/>
          <p:nvPr userDrawn="1"/>
        </p:nvSpPr>
        <p:spPr>
          <a:xfrm>
            <a:off x="4197160" y="10167343"/>
            <a:ext cx="2997345" cy="291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sz="1295" b="1" noProof="1"/>
              <a:t>luke.fi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2E7A4BC-C785-BB7A-82DF-716FCFCB6A2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05982" y="9647559"/>
            <a:ext cx="2475094" cy="711851"/>
          </a:xfrm>
        </p:spPr>
        <p:txBody>
          <a:bodyPr>
            <a:normAutofit/>
          </a:bodyPr>
          <a:lstStyle>
            <a:lvl1pPr marL="0" indent="0">
              <a:buNone/>
              <a:defRPr sz="1295"/>
            </a:lvl1pPr>
          </a:lstStyle>
          <a:p>
            <a:r>
              <a:rPr lang="fi-FI" dirty="0" err="1"/>
              <a:t>Optional</a:t>
            </a:r>
            <a:r>
              <a:rPr lang="fi-FI" dirty="0"/>
              <a:t> </a:t>
            </a:r>
            <a:r>
              <a:rPr lang="fi-FI" dirty="0" err="1"/>
              <a:t>project</a:t>
            </a:r>
            <a:r>
              <a:rPr lang="fi-FI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8239540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39" userDrawn="1">
          <p15:clr>
            <a:srgbClr val="FBAE40"/>
          </p15:clr>
        </p15:guide>
        <p15:guide id="2" orient="horz" pos="895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B5C891-C1D0-40B8-ACC0-CAF8100215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4163" y="1038885"/>
            <a:ext cx="3254033" cy="6519406"/>
          </a:xfrm>
        </p:spPr>
        <p:txBody>
          <a:bodyPr lIns="0"/>
          <a:lstStyle>
            <a:lvl1pPr marL="0" indent="0">
              <a:buNone/>
              <a:defRPr sz="1295"/>
            </a:lvl1pPr>
            <a:lvl2pPr>
              <a:defRPr sz="1295"/>
            </a:lvl2pPr>
            <a:lvl3pPr>
              <a:defRPr sz="1187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4DA2F29-3C03-4843-BDEE-9CE66DC4F9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5832" y="3620028"/>
            <a:ext cx="3254033" cy="5690074"/>
          </a:xfrm>
        </p:spPr>
        <p:txBody>
          <a:bodyPr lIns="0"/>
          <a:lstStyle>
            <a:lvl1pPr marL="0" indent="0">
              <a:buNone/>
              <a:defRPr sz="1295"/>
            </a:lvl1pPr>
            <a:lvl2pPr>
              <a:defRPr sz="1295"/>
            </a:lvl2pPr>
            <a:lvl3pPr>
              <a:defRPr sz="1187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7237512-E6E7-4692-9784-2CB306D3B9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4164" y="464793"/>
            <a:ext cx="6745703" cy="380382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BB1F81-DE0A-7172-6F55-C7D9FDE3F3C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905832" y="1038341"/>
            <a:ext cx="3254860" cy="2388524"/>
          </a:xfrm>
        </p:spPr>
        <p:txBody>
          <a:bodyPr/>
          <a:lstStyle/>
          <a:p>
            <a:endParaRPr lang="fi-FI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94A7AA7-E760-9BAB-A669-9823378B3F0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14163" y="7788576"/>
            <a:ext cx="3261860" cy="1521527"/>
          </a:xfrm>
          <a:solidFill>
            <a:schemeClr val="accent2"/>
          </a:solidFill>
        </p:spPr>
        <p:txBody>
          <a:bodyPr/>
          <a:lstStyle>
            <a:lvl1pPr>
              <a:defRPr sz="1295">
                <a:solidFill>
                  <a:schemeClr val="bg1"/>
                </a:solidFill>
              </a:defRPr>
            </a:lvl1pPr>
            <a:lvl2pPr>
              <a:defRPr sz="1295">
                <a:solidFill>
                  <a:schemeClr val="bg1"/>
                </a:solidFill>
              </a:defRPr>
            </a:lvl2pPr>
            <a:lvl3pPr>
              <a:defRPr sz="1187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F9EE84-40F7-A7BD-96F2-97FD99D48BE3}"/>
              </a:ext>
            </a:extLst>
          </p:cNvPr>
          <p:cNvSpPr txBox="1"/>
          <p:nvPr userDrawn="1"/>
        </p:nvSpPr>
        <p:spPr>
          <a:xfrm>
            <a:off x="4197160" y="10167343"/>
            <a:ext cx="2997345" cy="291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sz="1295" b="1" noProof="1"/>
              <a:t>luke.fi</a:t>
            </a:r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E1F2F9C1-04B4-5EA9-253C-C2CBA3F2040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05982" y="9647559"/>
            <a:ext cx="2475094" cy="711851"/>
          </a:xfrm>
        </p:spPr>
        <p:txBody>
          <a:bodyPr>
            <a:normAutofit/>
          </a:bodyPr>
          <a:lstStyle>
            <a:lvl1pPr marL="0" indent="0">
              <a:buNone/>
              <a:defRPr sz="1295"/>
            </a:lvl1pPr>
          </a:lstStyle>
          <a:p>
            <a:r>
              <a:rPr lang="fi-FI" dirty="0" err="1"/>
              <a:t>Optional</a:t>
            </a:r>
            <a:r>
              <a:rPr lang="fi-FI" dirty="0"/>
              <a:t> </a:t>
            </a:r>
            <a:r>
              <a:rPr lang="fi-FI" dirty="0" err="1"/>
              <a:t>project</a:t>
            </a:r>
            <a:r>
              <a:rPr lang="fi-FI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353438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A9D97CE4-8424-65FE-0F63-4AB9FBB3833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988307" y="8025084"/>
            <a:ext cx="2442895" cy="1146286"/>
          </a:xfrm>
        </p:spPr>
        <p:txBody>
          <a:bodyPr>
            <a:noAutofit/>
          </a:bodyPr>
          <a:lstStyle>
            <a:lvl1pPr marL="0" indent="0">
              <a:buNone/>
              <a:defRPr sz="1295"/>
            </a:lvl1pPr>
            <a:lvl2pPr marL="277579" indent="0">
              <a:buNone/>
              <a:defRPr sz="1295"/>
            </a:lvl2pPr>
            <a:lvl3pPr marL="555155" indent="0">
              <a:buNone/>
              <a:defRPr sz="1295"/>
            </a:lvl3pPr>
            <a:lvl4pPr marL="832734" indent="0">
              <a:buNone/>
              <a:defRPr sz="1295"/>
            </a:lvl4pPr>
            <a:lvl5pPr marL="1110313" indent="0">
              <a:buNone/>
              <a:defRPr sz="1295"/>
            </a:lvl5pPr>
          </a:lstStyle>
          <a:p>
            <a:pPr lvl="0"/>
            <a:r>
              <a:rPr lang="en-US" dirty="0"/>
              <a:t>Click to edit Master text styles</a:t>
            </a:r>
            <a:endParaRPr lang="fi-FI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571675E-838B-4B84-8AAF-F0139B6E6F8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28473" y="7593954"/>
            <a:ext cx="5302730" cy="315582"/>
          </a:xfrm>
        </p:spPr>
        <p:txBody>
          <a:bodyPr/>
          <a:lstStyle>
            <a:lvl1pPr marL="0" indent="0">
              <a:buFontTx/>
              <a:buNone/>
              <a:defRPr sz="1403" b="1"/>
            </a:lvl1pPr>
          </a:lstStyle>
          <a:p>
            <a:pPr lvl="0"/>
            <a:r>
              <a:rPr lang="en-US" dirty="0"/>
              <a:t>Click to edit Master text styles</a:t>
            </a:r>
            <a:endParaRPr lang="fi-FI" dirty="0"/>
          </a:p>
        </p:txBody>
      </p:sp>
      <p:sp>
        <p:nvSpPr>
          <p:cNvPr id="15" name="Vapaamuotoinen: Muoto 14">
            <a:extLst>
              <a:ext uri="{FF2B5EF4-FFF2-40B4-BE49-F238E27FC236}">
                <a16:creationId xmlns:a16="http://schemas.microsoft.com/office/drawing/2014/main" id="{5BBCA41E-E6CC-463D-9C62-5F44C4FD903B}"/>
              </a:ext>
            </a:extLst>
          </p:cNvPr>
          <p:cNvSpPr/>
          <p:nvPr userDrawn="1"/>
        </p:nvSpPr>
        <p:spPr>
          <a:xfrm>
            <a:off x="-115586" y="-146708"/>
            <a:ext cx="7790846" cy="7234785"/>
          </a:xfrm>
          <a:custGeom>
            <a:avLst/>
            <a:gdLst>
              <a:gd name="connsiteX0" fmla="*/ 0 w 7067714"/>
              <a:gd name="connsiteY0" fmla="*/ 0 h 6703052"/>
              <a:gd name="connsiteX1" fmla="*/ 7066800 w 7067714"/>
              <a:gd name="connsiteY1" fmla="*/ 0 h 6703052"/>
              <a:gd name="connsiteX2" fmla="*/ 7066800 w 7067714"/>
              <a:gd name="connsiteY2" fmla="*/ 1213203 h 6703052"/>
              <a:gd name="connsiteX3" fmla="*/ 7067714 w 7067714"/>
              <a:gd name="connsiteY3" fmla="*/ 1213203 h 6703052"/>
              <a:gd name="connsiteX4" fmla="*/ 7067714 w 7067714"/>
              <a:gd name="connsiteY4" fmla="*/ 5617199 h 6703052"/>
              <a:gd name="connsiteX5" fmla="*/ 7003949 w 7067714"/>
              <a:gd name="connsiteY5" fmla="*/ 5661330 h 6703052"/>
              <a:gd name="connsiteX6" fmla="*/ 3527917 w 7067714"/>
              <a:gd name="connsiteY6" fmla="*/ 6703052 h 6703052"/>
              <a:gd name="connsiteX7" fmla="*/ 51885 w 7067714"/>
              <a:gd name="connsiteY7" fmla="*/ 5661330 h 6703052"/>
              <a:gd name="connsiteX8" fmla="*/ 0 w 7067714"/>
              <a:gd name="connsiteY8" fmla="*/ 5625421 h 6703052"/>
              <a:gd name="connsiteX9" fmla="*/ 0 w 7067714"/>
              <a:gd name="connsiteY9" fmla="*/ 1594021 h 6703052"/>
              <a:gd name="connsiteX10" fmla="*/ 0 w 7067714"/>
              <a:gd name="connsiteY10" fmla="*/ 1213203 h 6703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067714" h="6703052">
                <a:moveTo>
                  <a:pt x="0" y="0"/>
                </a:moveTo>
                <a:lnTo>
                  <a:pt x="7066800" y="0"/>
                </a:lnTo>
                <a:lnTo>
                  <a:pt x="7066800" y="1213203"/>
                </a:lnTo>
                <a:lnTo>
                  <a:pt x="7067714" y="1213203"/>
                </a:lnTo>
                <a:lnTo>
                  <a:pt x="7067714" y="5617199"/>
                </a:lnTo>
                <a:lnTo>
                  <a:pt x="7003949" y="5661330"/>
                </a:lnTo>
                <a:cubicBezTo>
                  <a:pt x="6006899" y="6319760"/>
                  <a:pt x="4812169" y="6703052"/>
                  <a:pt x="3527917" y="6703052"/>
                </a:cubicBezTo>
                <a:cubicBezTo>
                  <a:pt x="2243665" y="6703052"/>
                  <a:pt x="1048936" y="6319760"/>
                  <a:pt x="51885" y="5661330"/>
                </a:cubicBezTo>
                <a:lnTo>
                  <a:pt x="0" y="5625421"/>
                </a:lnTo>
                <a:lnTo>
                  <a:pt x="0" y="1594021"/>
                </a:lnTo>
                <a:lnTo>
                  <a:pt x="0" y="1213203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i-FI" sz="3893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7B3B713-ED94-83C0-F577-2DDF9092FC0C}"/>
              </a:ext>
            </a:extLst>
          </p:cNvPr>
          <p:cNvSpPr/>
          <p:nvPr userDrawn="1"/>
        </p:nvSpPr>
        <p:spPr>
          <a:xfrm>
            <a:off x="-108488" y="-110188"/>
            <a:ext cx="7790846" cy="11094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i-FI" sz="3893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07A2C2-2AD8-4790-E01C-8EBA555C6A81}"/>
              </a:ext>
            </a:extLst>
          </p:cNvPr>
          <p:cNvSpPr txBox="1"/>
          <p:nvPr userDrawn="1"/>
        </p:nvSpPr>
        <p:spPr>
          <a:xfrm>
            <a:off x="4197160" y="10167343"/>
            <a:ext cx="2997345" cy="291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sz="1295" b="1" noProof="1"/>
              <a:t>luke.fi</a:t>
            </a:r>
          </a:p>
        </p:txBody>
      </p:sp>
      <p:sp>
        <p:nvSpPr>
          <p:cNvPr id="4" name="Kuvan paikkamerkki 49">
            <a:extLst>
              <a:ext uri="{FF2B5EF4-FFF2-40B4-BE49-F238E27FC236}">
                <a16:creationId xmlns:a16="http://schemas.microsoft.com/office/drawing/2014/main" id="{C87DBC71-CEA4-96AC-F11E-309E3AB29EF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15584" y="999302"/>
            <a:ext cx="7797944" cy="5912097"/>
          </a:xfrm>
          <a:custGeom>
            <a:avLst/>
            <a:gdLst>
              <a:gd name="connsiteX0" fmla="*/ 7074153 w 7074153"/>
              <a:gd name="connsiteY0" fmla="*/ 0 h 5472379"/>
              <a:gd name="connsiteX1" fmla="*/ 7067714 w 7074153"/>
              <a:gd name="connsiteY1" fmla="*/ 4386526 h 5472379"/>
              <a:gd name="connsiteX2" fmla="*/ 7003949 w 7074153"/>
              <a:gd name="connsiteY2" fmla="*/ 4430657 h 5472379"/>
              <a:gd name="connsiteX3" fmla="*/ 3527917 w 7074153"/>
              <a:gd name="connsiteY3" fmla="*/ 5472379 h 5472379"/>
              <a:gd name="connsiteX4" fmla="*/ 51885 w 7074153"/>
              <a:gd name="connsiteY4" fmla="*/ 4430657 h 5472379"/>
              <a:gd name="connsiteX5" fmla="*/ 0 w 7074153"/>
              <a:gd name="connsiteY5" fmla="*/ 4394748 h 5472379"/>
              <a:gd name="connsiteX6" fmla="*/ 0 w 7074153"/>
              <a:gd name="connsiteY6" fmla="*/ 521 h 5472379"/>
              <a:gd name="connsiteX0" fmla="*/ 7074153 w 7074153"/>
              <a:gd name="connsiteY0" fmla="*/ 0 h 5480973"/>
              <a:gd name="connsiteX1" fmla="*/ 7067714 w 7074153"/>
              <a:gd name="connsiteY1" fmla="*/ 4386526 h 5480973"/>
              <a:gd name="connsiteX2" fmla="*/ 7003949 w 7074153"/>
              <a:gd name="connsiteY2" fmla="*/ 4430657 h 5480973"/>
              <a:gd name="connsiteX3" fmla="*/ 3527917 w 7074153"/>
              <a:gd name="connsiteY3" fmla="*/ 5472379 h 5480973"/>
              <a:gd name="connsiteX4" fmla="*/ 1551 w 7074153"/>
              <a:gd name="connsiteY4" fmla="*/ 4720077 h 5480973"/>
              <a:gd name="connsiteX5" fmla="*/ 0 w 7074153"/>
              <a:gd name="connsiteY5" fmla="*/ 4394748 h 5480973"/>
              <a:gd name="connsiteX6" fmla="*/ 0 w 7074153"/>
              <a:gd name="connsiteY6" fmla="*/ 521 h 5480973"/>
              <a:gd name="connsiteX7" fmla="*/ 7074153 w 7074153"/>
              <a:gd name="connsiteY7" fmla="*/ 0 h 5480973"/>
              <a:gd name="connsiteX0" fmla="*/ 7074153 w 7074153"/>
              <a:gd name="connsiteY0" fmla="*/ 0 h 5480973"/>
              <a:gd name="connsiteX1" fmla="*/ 7067714 w 7074153"/>
              <a:gd name="connsiteY1" fmla="*/ 4386526 h 5480973"/>
              <a:gd name="connsiteX2" fmla="*/ 7003949 w 7074153"/>
              <a:gd name="connsiteY2" fmla="*/ 4430657 h 5480973"/>
              <a:gd name="connsiteX3" fmla="*/ 3527917 w 7074153"/>
              <a:gd name="connsiteY3" fmla="*/ 5472379 h 5480973"/>
              <a:gd name="connsiteX4" fmla="*/ 9940 w 7074153"/>
              <a:gd name="connsiteY4" fmla="*/ 4720077 h 5480973"/>
              <a:gd name="connsiteX5" fmla="*/ 0 w 7074153"/>
              <a:gd name="connsiteY5" fmla="*/ 4394748 h 5480973"/>
              <a:gd name="connsiteX6" fmla="*/ 0 w 7074153"/>
              <a:gd name="connsiteY6" fmla="*/ 521 h 5480973"/>
              <a:gd name="connsiteX7" fmla="*/ 7074153 w 7074153"/>
              <a:gd name="connsiteY7" fmla="*/ 0 h 5480973"/>
              <a:gd name="connsiteX0" fmla="*/ 7074153 w 7074153"/>
              <a:gd name="connsiteY0" fmla="*/ 0 h 5480973"/>
              <a:gd name="connsiteX1" fmla="*/ 7067714 w 7074153"/>
              <a:gd name="connsiteY1" fmla="*/ 4386526 h 5480973"/>
              <a:gd name="connsiteX2" fmla="*/ 7003949 w 7074153"/>
              <a:gd name="connsiteY2" fmla="*/ 4430657 h 5480973"/>
              <a:gd name="connsiteX3" fmla="*/ 3527917 w 7074153"/>
              <a:gd name="connsiteY3" fmla="*/ 5472379 h 5480973"/>
              <a:gd name="connsiteX4" fmla="*/ 1551 w 7074153"/>
              <a:gd name="connsiteY4" fmla="*/ 4720077 h 5480973"/>
              <a:gd name="connsiteX5" fmla="*/ 0 w 7074153"/>
              <a:gd name="connsiteY5" fmla="*/ 4394748 h 5480973"/>
              <a:gd name="connsiteX6" fmla="*/ 0 w 7074153"/>
              <a:gd name="connsiteY6" fmla="*/ 521 h 5480973"/>
              <a:gd name="connsiteX7" fmla="*/ 7074153 w 7074153"/>
              <a:gd name="connsiteY7" fmla="*/ 0 h 5480973"/>
              <a:gd name="connsiteX0" fmla="*/ 7074153 w 7074153"/>
              <a:gd name="connsiteY0" fmla="*/ 0 h 5478284"/>
              <a:gd name="connsiteX1" fmla="*/ 7067714 w 7074153"/>
              <a:gd name="connsiteY1" fmla="*/ 4386526 h 5478284"/>
              <a:gd name="connsiteX2" fmla="*/ 7003949 w 7074153"/>
              <a:gd name="connsiteY2" fmla="*/ 4430657 h 5478284"/>
              <a:gd name="connsiteX3" fmla="*/ 3527917 w 7074153"/>
              <a:gd name="connsiteY3" fmla="*/ 5472379 h 5478284"/>
              <a:gd name="connsiteX4" fmla="*/ 1551 w 7074153"/>
              <a:gd name="connsiteY4" fmla="*/ 4720077 h 5478284"/>
              <a:gd name="connsiteX5" fmla="*/ 0 w 7074153"/>
              <a:gd name="connsiteY5" fmla="*/ 4394748 h 5478284"/>
              <a:gd name="connsiteX6" fmla="*/ 0 w 7074153"/>
              <a:gd name="connsiteY6" fmla="*/ 521 h 5478284"/>
              <a:gd name="connsiteX7" fmla="*/ 7074153 w 7074153"/>
              <a:gd name="connsiteY7" fmla="*/ 0 h 5478284"/>
              <a:gd name="connsiteX0" fmla="*/ 7074153 w 7074153"/>
              <a:gd name="connsiteY0" fmla="*/ 0 h 5478284"/>
              <a:gd name="connsiteX1" fmla="*/ 7067714 w 7074153"/>
              <a:gd name="connsiteY1" fmla="*/ 4386526 h 5478284"/>
              <a:gd name="connsiteX2" fmla="*/ 7003949 w 7074153"/>
              <a:gd name="connsiteY2" fmla="*/ 4430657 h 5478284"/>
              <a:gd name="connsiteX3" fmla="*/ 3527917 w 7074153"/>
              <a:gd name="connsiteY3" fmla="*/ 5472379 h 5478284"/>
              <a:gd name="connsiteX4" fmla="*/ 1551 w 7074153"/>
              <a:gd name="connsiteY4" fmla="*/ 4720077 h 5478284"/>
              <a:gd name="connsiteX5" fmla="*/ 0 w 7074153"/>
              <a:gd name="connsiteY5" fmla="*/ 4394748 h 5478284"/>
              <a:gd name="connsiteX6" fmla="*/ 0 w 7074153"/>
              <a:gd name="connsiteY6" fmla="*/ 521 h 5478284"/>
              <a:gd name="connsiteX7" fmla="*/ 7074153 w 7074153"/>
              <a:gd name="connsiteY7" fmla="*/ 0 h 5478284"/>
              <a:gd name="connsiteX0" fmla="*/ 7074153 w 7074153"/>
              <a:gd name="connsiteY0" fmla="*/ 0 h 5477577"/>
              <a:gd name="connsiteX1" fmla="*/ 7067714 w 7074153"/>
              <a:gd name="connsiteY1" fmla="*/ 4386526 h 5477577"/>
              <a:gd name="connsiteX2" fmla="*/ 7066867 w 7074153"/>
              <a:gd name="connsiteY2" fmla="*/ 4451629 h 5477577"/>
              <a:gd name="connsiteX3" fmla="*/ 3527917 w 7074153"/>
              <a:gd name="connsiteY3" fmla="*/ 5472379 h 5477577"/>
              <a:gd name="connsiteX4" fmla="*/ 1551 w 7074153"/>
              <a:gd name="connsiteY4" fmla="*/ 4720077 h 5477577"/>
              <a:gd name="connsiteX5" fmla="*/ 0 w 7074153"/>
              <a:gd name="connsiteY5" fmla="*/ 4394748 h 5477577"/>
              <a:gd name="connsiteX6" fmla="*/ 0 w 7074153"/>
              <a:gd name="connsiteY6" fmla="*/ 521 h 5477577"/>
              <a:gd name="connsiteX7" fmla="*/ 7074153 w 7074153"/>
              <a:gd name="connsiteY7" fmla="*/ 0 h 5477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74153" h="5477577">
                <a:moveTo>
                  <a:pt x="7074153" y="0"/>
                </a:moveTo>
                <a:cubicBezTo>
                  <a:pt x="7072007" y="1462175"/>
                  <a:pt x="7069860" y="2924351"/>
                  <a:pt x="7067714" y="4386526"/>
                </a:cubicBezTo>
                <a:cubicBezTo>
                  <a:pt x="7067432" y="4408227"/>
                  <a:pt x="7067149" y="4429928"/>
                  <a:pt x="7066867" y="4451629"/>
                </a:cubicBezTo>
                <a:cubicBezTo>
                  <a:pt x="6069817" y="5110059"/>
                  <a:pt x="4705470" y="5427638"/>
                  <a:pt x="3527917" y="5472379"/>
                </a:cubicBezTo>
                <a:cubicBezTo>
                  <a:pt x="2350364" y="5517120"/>
                  <a:pt x="1032157" y="5273644"/>
                  <a:pt x="1551" y="4720077"/>
                </a:cubicBezTo>
                <a:lnTo>
                  <a:pt x="0" y="4394748"/>
                </a:lnTo>
                <a:lnTo>
                  <a:pt x="0" y="521"/>
                </a:lnTo>
                <a:lnTo>
                  <a:pt x="7074153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fi-FI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37BE94A-4C94-E10C-C121-02CA57913FA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28091" y="8025084"/>
            <a:ext cx="2442895" cy="1146286"/>
          </a:xfrm>
        </p:spPr>
        <p:txBody>
          <a:bodyPr>
            <a:noAutofit/>
          </a:bodyPr>
          <a:lstStyle>
            <a:lvl1pPr marL="0" indent="0">
              <a:buNone/>
              <a:defRPr sz="1295"/>
            </a:lvl1pPr>
            <a:lvl2pPr marL="277579" indent="0">
              <a:buNone/>
              <a:defRPr sz="1295"/>
            </a:lvl2pPr>
            <a:lvl3pPr marL="555155" indent="0">
              <a:buNone/>
              <a:defRPr sz="1295"/>
            </a:lvl3pPr>
            <a:lvl4pPr marL="832734" indent="0">
              <a:buNone/>
              <a:defRPr sz="1295"/>
            </a:lvl4pPr>
            <a:lvl5pPr marL="1110313" indent="0">
              <a:buNone/>
              <a:defRPr sz="1295"/>
            </a:lvl5pPr>
          </a:lstStyle>
          <a:p>
            <a:pPr lvl="0"/>
            <a:r>
              <a:rPr lang="en-US" dirty="0"/>
              <a:t>Click to edit Master text styles</a:t>
            </a:r>
            <a:endParaRPr lang="fi-FI" dirty="0"/>
          </a:p>
        </p:txBody>
      </p:sp>
      <p:sp>
        <p:nvSpPr>
          <p:cNvPr id="17" name="Picture Placeholder 5">
            <a:extLst>
              <a:ext uri="{FF2B5EF4-FFF2-40B4-BE49-F238E27FC236}">
                <a16:creationId xmlns:a16="http://schemas.microsoft.com/office/drawing/2014/main" id="{1602A208-ACEE-C071-8554-42FD1BF3D6E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05982" y="9647559"/>
            <a:ext cx="2475094" cy="711851"/>
          </a:xfrm>
        </p:spPr>
        <p:txBody>
          <a:bodyPr>
            <a:normAutofit/>
          </a:bodyPr>
          <a:lstStyle>
            <a:lvl1pPr marL="0" indent="0">
              <a:buNone/>
              <a:defRPr sz="1295"/>
            </a:lvl1pPr>
          </a:lstStyle>
          <a:p>
            <a:r>
              <a:rPr lang="fi-FI" dirty="0" err="1"/>
              <a:t>Optional</a:t>
            </a:r>
            <a:r>
              <a:rPr lang="fi-FI" dirty="0"/>
              <a:t> </a:t>
            </a:r>
            <a:r>
              <a:rPr lang="fi-FI" dirty="0" err="1"/>
              <a:t>project</a:t>
            </a:r>
            <a:r>
              <a:rPr lang="fi-FI" dirty="0"/>
              <a:t> logo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13D0EF38-BBAC-6DE3-8E4B-5F111EFFBB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00838" y="231093"/>
            <a:ext cx="793667" cy="520988"/>
          </a:xfrm>
          <a:prstGeom prst="rect">
            <a:avLst/>
          </a:prstGeom>
        </p:spPr>
      </p:pic>
      <p:pic>
        <p:nvPicPr>
          <p:cNvPr id="23" name="Graphic 22">
            <a:hlinkClick r:id="rId4"/>
            <a:extLst>
              <a:ext uri="{FF2B5EF4-FFF2-40B4-BE49-F238E27FC236}">
                <a16:creationId xmlns:a16="http://schemas.microsoft.com/office/drawing/2014/main" id="{8EBC8476-3A73-223D-1662-1ED34CC6AC4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74995" y="390125"/>
            <a:ext cx="355456" cy="348043"/>
          </a:xfrm>
          <a:prstGeom prst="rect">
            <a:avLst/>
          </a:prstGeom>
        </p:spPr>
      </p:pic>
      <p:pic>
        <p:nvPicPr>
          <p:cNvPr id="24" name="Graphic 23">
            <a:hlinkClick r:id="rId7"/>
            <a:extLst>
              <a:ext uri="{FF2B5EF4-FFF2-40B4-BE49-F238E27FC236}">
                <a16:creationId xmlns:a16="http://schemas.microsoft.com/office/drawing/2014/main" id="{449A954A-A151-1B6D-611C-9869CBDBF33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88309" y="390125"/>
            <a:ext cx="355456" cy="348043"/>
          </a:xfrm>
          <a:prstGeom prst="rect">
            <a:avLst/>
          </a:prstGeom>
        </p:spPr>
      </p:pic>
      <p:pic>
        <p:nvPicPr>
          <p:cNvPr id="25" name="Graphic 24">
            <a:hlinkClick r:id="rId10"/>
            <a:extLst>
              <a:ext uri="{FF2B5EF4-FFF2-40B4-BE49-F238E27FC236}">
                <a16:creationId xmlns:a16="http://schemas.microsoft.com/office/drawing/2014/main" id="{C8DC7EF7-3F56-249B-896B-E41439E9724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14936" y="390125"/>
            <a:ext cx="355456" cy="348043"/>
          </a:xfrm>
          <a:prstGeom prst="rect">
            <a:avLst/>
          </a:prstGeom>
        </p:spPr>
      </p:pic>
      <p:pic>
        <p:nvPicPr>
          <p:cNvPr id="26" name="Graphic 25">
            <a:hlinkClick r:id="rId13"/>
            <a:extLst>
              <a:ext uri="{FF2B5EF4-FFF2-40B4-BE49-F238E27FC236}">
                <a16:creationId xmlns:a16="http://schemas.microsoft.com/office/drawing/2014/main" id="{B49585CA-9551-F288-9A78-71175CB06E9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01621" y="390125"/>
            <a:ext cx="355456" cy="348043"/>
          </a:xfrm>
          <a:prstGeom prst="rect">
            <a:avLst/>
          </a:prstGeom>
        </p:spPr>
      </p:pic>
      <p:pic>
        <p:nvPicPr>
          <p:cNvPr id="27" name="Graphic 26">
            <a:hlinkClick r:id="rId16"/>
            <a:extLst>
              <a:ext uri="{FF2B5EF4-FFF2-40B4-BE49-F238E27FC236}">
                <a16:creationId xmlns:a16="http://schemas.microsoft.com/office/drawing/2014/main" id="{F0115C6E-BAAB-56C3-EBDD-F6A67DFD51D2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361679" y="390125"/>
            <a:ext cx="355456" cy="348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2617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A9C38F43-DA14-4CCD-93C1-5D1000881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983" y="468273"/>
            <a:ext cx="6747710" cy="5576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851044F-A89D-4DFC-A7B9-62F6E032C1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5983" y="1220686"/>
            <a:ext cx="6747710" cy="91387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02395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88" r:id="rId2"/>
    <p:sldLayoutId id="2147483696" r:id="rId3"/>
  </p:sldLayoutIdLst>
  <p:txStyles>
    <p:titleStyle>
      <a:lvl1pPr algn="l" defTabSz="555157" rtl="0" eaLnBrk="1" latinLnBrk="0" hangingPunct="1">
        <a:lnSpc>
          <a:spcPct val="90000"/>
        </a:lnSpc>
        <a:spcBef>
          <a:spcPct val="0"/>
        </a:spcBef>
        <a:buNone/>
        <a:defRPr sz="1943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38789" indent="-138789" algn="l" defTabSz="555157" rtl="0" eaLnBrk="1" latinLnBrk="0" hangingPunct="1">
        <a:lnSpc>
          <a:spcPct val="100000"/>
        </a:lnSpc>
        <a:spcBef>
          <a:spcPts val="607"/>
        </a:spcBef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+mn-lt"/>
          <a:ea typeface="+mn-ea"/>
          <a:cs typeface="+mn-cs"/>
        </a:defRPr>
      </a:lvl1pPr>
      <a:lvl2pPr marL="416368" indent="-138789" algn="l" defTabSz="555157" rtl="0" eaLnBrk="1" latinLnBrk="0" hangingPunct="1">
        <a:lnSpc>
          <a:spcPct val="100000"/>
        </a:lnSpc>
        <a:spcBef>
          <a:spcPts val="303"/>
        </a:spcBef>
        <a:buFont typeface="Arial" panose="020B0604020202020204" pitchFamily="34" charset="0"/>
        <a:buChar char="•"/>
        <a:defRPr sz="1457" kern="1200">
          <a:solidFill>
            <a:schemeClr val="tx2"/>
          </a:solidFill>
          <a:latin typeface="+mn-lt"/>
          <a:ea typeface="+mn-ea"/>
          <a:cs typeface="+mn-cs"/>
        </a:defRPr>
      </a:lvl2pPr>
      <a:lvl3pPr marL="693945" indent="-138789" algn="l" defTabSz="555157" rtl="0" eaLnBrk="1" latinLnBrk="0" hangingPunct="1">
        <a:lnSpc>
          <a:spcPct val="100000"/>
        </a:lnSpc>
        <a:spcBef>
          <a:spcPts val="303"/>
        </a:spcBef>
        <a:buFont typeface="Arial" panose="020B0604020202020204" pitchFamily="34" charset="0"/>
        <a:buChar char="•"/>
        <a:defRPr sz="1214" kern="1200">
          <a:solidFill>
            <a:schemeClr val="tx2"/>
          </a:solidFill>
          <a:latin typeface="+mn-lt"/>
          <a:ea typeface="+mn-ea"/>
          <a:cs typeface="+mn-cs"/>
        </a:defRPr>
      </a:lvl3pPr>
      <a:lvl4pPr marL="971523" indent="-138789" algn="l" defTabSz="555157" rtl="0" eaLnBrk="1" latinLnBrk="0" hangingPunct="1">
        <a:lnSpc>
          <a:spcPct val="10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2"/>
          </a:solidFill>
          <a:latin typeface="+mn-lt"/>
          <a:ea typeface="+mn-ea"/>
          <a:cs typeface="+mn-cs"/>
        </a:defRPr>
      </a:lvl4pPr>
      <a:lvl5pPr marL="1249102" indent="-138789" algn="l" defTabSz="555157" rtl="0" eaLnBrk="1" latinLnBrk="0" hangingPunct="1">
        <a:lnSpc>
          <a:spcPct val="10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2"/>
          </a:solidFill>
          <a:latin typeface="+mn-lt"/>
          <a:ea typeface="+mn-ea"/>
          <a:cs typeface="+mn-cs"/>
        </a:defRPr>
      </a:lvl5pPr>
      <a:lvl6pPr marL="1526681" indent="-138789" algn="l" defTabSz="555157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6pPr>
      <a:lvl7pPr marL="1804259" indent="-138789" algn="l" defTabSz="555157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7pPr>
      <a:lvl8pPr marL="2081836" indent="-138789" algn="l" defTabSz="555157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8pPr>
      <a:lvl9pPr marL="2359415" indent="-138789" algn="l" defTabSz="555157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555157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1pPr>
      <a:lvl2pPr marL="277579" algn="l" defTabSz="555157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2pPr>
      <a:lvl3pPr marL="555157" algn="l" defTabSz="555157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3pPr>
      <a:lvl4pPr marL="832736" algn="l" defTabSz="555157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4pPr>
      <a:lvl5pPr marL="1110313" algn="l" defTabSz="555157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5pPr>
      <a:lvl6pPr marL="1387891" algn="l" defTabSz="555157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6pPr>
      <a:lvl7pPr marL="1665470" algn="l" defTabSz="555157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7pPr>
      <a:lvl8pPr marL="1943049" algn="l" defTabSz="555157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8pPr>
      <a:lvl9pPr marL="2220625" algn="l" defTabSz="555157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6" userDrawn="1">
          <p15:clr>
            <a:srgbClr val="F26B43"/>
          </p15:clr>
        </p15:guide>
        <p15:guide id="2" pos="4506" userDrawn="1">
          <p15:clr>
            <a:srgbClr val="F26B43"/>
          </p15:clr>
        </p15:guide>
        <p15:guide id="3" orient="horz" pos="652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64A608A-E33F-A9A0-0B35-959B07219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023" y="1069124"/>
            <a:ext cx="6495629" cy="991371"/>
          </a:xfrm>
        </p:spPr>
        <p:txBody>
          <a:bodyPr/>
          <a:lstStyle/>
          <a:p>
            <a:br>
              <a:rPr lang="fi-FI" sz="2159" dirty="0"/>
            </a:br>
            <a:r>
              <a:rPr lang="fi-FI" sz="2159" dirty="0"/>
              <a:t>NR-</a:t>
            </a:r>
            <a:r>
              <a:rPr lang="fi-FI" sz="2159" dirty="0" err="1"/>
              <a:t>FI</a:t>
            </a:r>
            <a:r>
              <a:rPr lang="fi-FI" sz="2159" baseline="-25000" dirty="0" err="1"/>
              <a:t>veg</a:t>
            </a:r>
            <a:r>
              <a:rPr lang="fi-FI" sz="2159" baseline="-25000" dirty="0"/>
              <a:t> </a:t>
            </a:r>
            <a:r>
              <a:rPr lang="fi-FI" sz="2159" dirty="0"/>
              <a:t>–indeksin käyttö toiminnallisena yksikkönä tuotteen elinkaariarvioinnissa</a:t>
            </a:r>
            <a:br>
              <a:rPr lang="fi-FI" sz="2159" baseline="-25000" dirty="0"/>
            </a:br>
            <a:endParaRPr lang="fi-FI" sz="2159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F745BBA2-F117-9FAA-6BFE-8CB43CA9EF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916660"/>
              </p:ext>
            </p:extLst>
          </p:nvPr>
        </p:nvGraphicFramePr>
        <p:xfrm>
          <a:off x="532025" y="2896481"/>
          <a:ext cx="6495628" cy="921817"/>
        </p:xfrm>
        <a:graphic>
          <a:graphicData uri="http://schemas.openxmlformats.org/drawingml/2006/table">
            <a:tbl>
              <a:tblPr>
                <a:tableStyleId>{C083E6E3-FA7D-4D7B-A595-EF9225AFEA82}</a:tableStyleId>
              </a:tblPr>
              <a:tblGrid>
                <a:gridCol w="2489035">
                  <a:extLst>
                    <a:ext uri="{9D8B030D-6E8A-4147-A177-3AD203B41FA5}">
                      <a16:colId xmlns:a16="http://schemas.microsoft.com/office/drawing/2014/main" val="323405964"/>
                    </a:ext>
                  </a:extLst>
                </a:gridCol>
                <a:gridCol w="4006593">
                  <a:extLst>
                    <a:ext uri="{9D8B030D-6E8A-4147-A177-3AD203B41FA5}">
                      <a16:colId xmlns:a16="http://schemas.microsoft.com/office/drawing/2014/main" val="70793835"/>
                    </a:ext>
                  </a:extLst>
                </a:gridCol>
              </a:tblGrid>
              <a:tr h="503685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1" u="none" strike="noStrike" noProof="0" dirty="0">
                          <a:effectLst/>
                        </a:rPr>
                        <a:t>Toiminnallinen yksikkö:</a:t>
                      </a:r>
                      <a:endParaRPr lang="fi-FI" sz="11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17" marR="10217" marT="10217" marB="0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noProof="0" dirty="0">
                          <a:effectLst/>
                        </a:rPr>
                        <a:t>NR-</a:t>
                      </a:r>
                      <a:r>
                        <a:rPr lang="fi-FI" sz="1100" u="none" strike="noStrike" noProof="0" dirty="0" err="1">
                          <a:effectLst/>
                        </a:rPr>
                        <a:t>FIveg</a:t>
                      </a:r>
                      <a:r>
                        <a:rPr lang="fi-FI" sz="1100" u="none" strike="noStrike" noProof="0" dirty="0">
                          <a:effectLst/>
                        </a:rPr>
                        <a:t>-indeksin yksikkö, vastaa keskimääräistä 1% ravintoaineiden saantia päivittäisestä saantisuosituksesta indeksiin sisällettyjen ravintoaineiden osalta</a:t>
                      </a:r>
                      <a:endParaRPr lang="fi-FI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17" marR="10217" marT="10217" marB="0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28445523"/>
                  </a:ext>
                </a:extLst>
              </a:tr>
              <a:tr h="204340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1" u="none" strike="noStrike" noProof="0" dirty="0">
                          <a:effectLst/>
                        </a:rPr>
                        <a:t>Elinkaariarvioinnin systeemin raja:</a:t>
                      </a:r>
                      <a:endParaRPr lang="fi-FI" sz="11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17" marR="10217" marT="10217" marB="0"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noProof="0" dirty="0">
                          <a:effectLst/>
                        </a:rPr>
                        <a:t>Kehdosta syöntivalmiiksi tuotteeksi (</a:t>
                      </a:r>
                      <a:r>
                        <a:rPr lang="fi-FI" sz="1100" u="none" strike="noStrike" noProof="0" dirty="0" err="1">
                          <a:effectLst/>
                        </a:rPr>
                        <a:t>cradle</a:t>
                      </a:r>
                      <a:r>
                        <a:rPr lang="fi-FI" sz="1100" u="none" strike="noStrike" noProof="0" dirty="0">
                          <a:effectLst/>
                        </a:rPr>
                        <a:t>-to-</a:t>
                      </a:r>
                      <a:r>
                        <a:rPr lang="fi-FI" sz="1100" u="none" strike="noStrike" noProof="0" dirty="0" err="1">
                          <a:effectLst/>
                        </a:rPr>
                        <a:t>plate</a:t>
                      </a:r>
                      <a:r>
                        <a:rPr lang="fi-FI" sz="1100" u="none" strike="noStrike" noProof="0" dirty="0">
                          <a:effectLst/>
                        </a:rPr>
                        <a:t>)</a:t>
                      </a:r>
                      <a:endParaRPr lang="fi-FI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17" marR="10217" marT="10217" marB="0">
                    <a:lnT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672288661"/>
                  </a:ext>
                </a:extLst>
              </a:tr>
              <a:tr h="204340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1" u="none" strike="noStrike" noProof="0" dirty="0">
                          <a:solidFill>
                            <a:schemeClr val="tx1"/>
                          </a:solidFill>
                          <a:effectLst/>
                        </a:rPr>
                        <a:t>Tarvittavat lähtötiedot:</a:t>
                      </a:r>
                      <a:endParaRPr lang="fi-FI" sz="1100" b="1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17" marR="10217" marT="1021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 noProof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17" marR="10217" marT="10217" marB="0" anchor="b"/>
                </a:tc>
                <a:extLst>
                  <a:ext uri="{0D108BD9-81ED-4DB2-BD59-A6C34878D82A}">
                    <a16:rowId xmlns:a16="http://schemas.microsoft.com/office/drawing/2014/main" val="820509528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DAB471A-76DF-AC5C-E74F-ACE526AF45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0097250"/>
              </p:ext>
            </p:extLst>
          </p:nvPr>
        </p:nvGraphicFramePr>
        <p:xfrm>
          <a:off x="538038" y="3823383"/>
          <a:ext cx="6489616" cy="3203017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392524">
                  <a:extLst>
                    <a:ext uri="{9D8B030D-6E8A-4147-A177-3AD203B41FA5}">
                      <a16:colId xmlns:a16="http://schemas.microsoft.com/office/drawing/2014/main" val="2191086414"/>
                    </a:ext>
                  </a:extLst>
                </a:gridCol>
                <a:gridCol w="2111930">
                  <a:extLst>
                    <a:ext uri="{9D8B030D-6E8A-4147-A177-3AD203B41FA5}">
                      <a16:colId xmlns:a16="http://schemas.microsoft.com/office/drawing/2014/main" val="2179635669"/>
                    </a:ext>
                  </a:extLst>
                </a:gridCol>
                <a:gridCol w="1691914">
                  <a:extLst>
                    <a:ext uri="{9D8B030D-6E8A-4147-A177-3AD203B41FA5}">
                      <a16:colId xmlns:a16="http://schemas.microsoft.com/office/drawing/2014/main" val="3400089262"/>
                    </a:ext>
                  </a:extLst>
                </a:gridCol>
                <a:gridCol w="1293248">
                  <a:extLst>
                    <a:ext uri="{9D8B030D-6E8A-4147-A177-3AD203B41FA5}">
                      <a16:colId xmlns:a16="http://schemas.microsoft.com/office/drawing/2014/main" val="2355491767"/>
                    </a:ext>
                  </a:extLst>
                </a:gridCol>
              </a:tblGrid>
              <a:tr h="281744">
                <a:tc>
                  <a:txBody>
                    <a:bodyPr/>
                    <a:lstStyle/>
                    <a:p>
                      <a:pPr algn="l" fontAlgn="b"/>
                      <a:r>
                        <a:rPr lang="fi-FI" sz="1000" b="1" u="none" strike="noStrike" kern="1200" noProof="0" dirty="0">
                          <a:solidFill>
                            <a:schemeClr val="lt1"/>
                          </a:solidFill>
                          <a:effectLst/>
                        </a:rPr>
                        <a:t>Data</a:t>
                      </a:r>
                      <a:endParaRPr lang="fi-FI" sz="1000" b="1" u="none" strike="noStrike" kern="1200" noProof="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382" marR="4382" marT="438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000" u="none" strike="noStrike" noProof="0" dirty="0">
                          <a:effectLst/>
                        </a:rPr>
                        <a:t>Tarkenne</a:t>
                      </a:r>
                      <a:endParaRPr lang="fi-FI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2" marR="4382" marT="438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000" u="none" strike="noStrike" noProof="0" dirty="0">
                          <a:effectLst/>
                        </a:rPr>
                        <a:t>Yksikkö</a:t>
                      </a:r>
                      <a:endParaRPr lang="fi-FI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2" marR="4382" marT="438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000" u="none" strike="noStrike" noProof="0" dirty="0">
                          <a:effectLst/>
                        </a:rPr>
                        <a:t>Lähde</a:t>
                      </a:r>
                      <a:endParaRPr lang="fi-FI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2" marR="4382" marT="4382" marB="0" anchor="ctr"/>
                </a:tc>
                <a:extLst>
                  <a:ext uri="{0D108BD9-81ED-4DB2-BD59-A6C34878D82A}">
                    <a16:rowId xmlns:a16="http://schemas.microsoft.com/office/drawing/2014/main" val="2600741075"/>
                  </a:ext>
                </a:extLst>
              </a:tr>
              <a:tr h="1094872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kern="1200" noProof="0" dirty="0">
                          <a:solidFill>
                            <a:schemeClr val="dk1"/>
                          </a:solidFill>
                          <a:effectLst/>
                        </a:rPr>
                        <a:t>Tuotteen ravintoainesisältö </a:t>
                      </a:r>
                      <a:endParaRPr lang="fi-FI" sz="1100" u="none" strike="noStrike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382" marR="4382" marT="4382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noProof="0" dirty="0">
                          <a:effectLst/>
                        </a:rPr>
                        <a:t>Tuotteen ravintoainesisältö seuraavien ravintoaineiden osalta:  kuitu, kalium, tiamiini, vitamiinit C, K ja A</a:t>
                      </a:r>
                      <a:endParaRPr lang="fi-FI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2" marR="4382" marT="4382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noProof="0" dirty="0">
                          <a:effectLst/>
                        </a:rPr>
                        <a:t>Määrä 100 grammassa tuotetta</a:t>
                      </a:r>
                      <a:endParaRPr lang="fi-FI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2" marR="4382" marT="4382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fi-FI" sz="1100" u="none" strike="noStrike" noProof="0" dirty="0">
                          <a:effectLst/>
                        </a:rPr>
                        <a:t>Tuotekohtainen tieto</a:t>
                      </a:r>
                      <a:endParaRPr lang="fi-FI" sz="1100" noProof="0" dirty="0"/>
                    </a:p>
                  </a:txBody>
                  <a:tcPr marL="4382" marR="4382" marT="4382" marB="0"/>
                </a:tc>
                <a:extLst>
                  <a:ext uri="{0D108BD9-81ED-4DB2-BD59-A6C34878D82A}">
                    <a16:rowId xmlns:a16="http://schemas.microsoft.com/office/drawing/2014/main" val="1593382040"/>
                  </a:ext>
                </a:extLst>
              </a:tr>
              <a:tr h="1094872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noProof="0" dirty="0">
                          <a:effectLst/>
                        </a:rPr>
                        <a:t>Ravintoaineiden päivittäinen saantisuositus </a:t>
                      </a:r>
                      <a:endParaRPr lang="fi-FI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2" marR="4382" marT="4382" marB="0"/>
                </a:tc>
                <a:tc>
                  <a:txBody>
                    <a:bodyPr/>
                    <a:lstStyle/>
                    <a:p>
                      <a:pPr marL="0" marR="0" lvl="0" indent="0" algn="l" defTabSz="514368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100" u="none" strike="noStrike" noProof="0" dirty="0">
                          <a:effectLst/>
                        </a:rPr>
                        <a:t>Ravintoaineiden päivittäinen saantisuositus seuraavien ravintoaineiden osalta: </a:t>
                      </a:r>
                    </a:p>
                    <a:p>
                      <a:pPr marL="0" marR="0" lvl="0" indent="0" algn="l" defTabSz="514368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100" u="none" strike="noStrike" noProof="0" dirty="0">
                          <a:effectLst/>
                        </a:rPr>
                        <a:t>kuitu, kalium, tiamiini, vitamiinit C, K ja A</a:t>
                      </a:r>
                      <a:endParaRPr lang="fi-FI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2" marR="4382" marT="4382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noProof="0" dirty="0">
                          <a:effectLst/>
                        </a:rPr>
                        <a:t>Suositeltava päivittäinen saanti </a:t>
                      </a:r>
                      <a:endParaRPr lang="fi-FI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2" marR="4382" marT="4382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noProof="0" dirty="0">
                          <a:effectLst/>
                        </a:rPr>
                        <a:t>Suomalaiset ravitsemus-suositukset</a:t>
                      </a:r>
                      <a:endParaRPr lang="fi-FI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2" marR="4382" marT="4382" marB="0"/>
                </a:tc>
                <a:extLst>
                  <a:ext uri="{0D108BD9-81ED-4DB2-BD59-A6C34878D82A}">
                    <a16:rowId xmlns:a16="http://schemas.microsoft.com/office/drawing/2014/main" val="1162874858"/>
                  </a:ext>
                </a:extLst>
              </a:tr>
              <a:tr h="731529">
                <a:tc>
                  <a:txBody>
                    <a:bodyPr/>
                    <a:lstStyle/>
                    <a:p>
                      <a:pPr marL="0" algn="l" defTabSz="514368" rtl="0" eaLnBrk="1" fontAlgn="b" latinLnBrk="0" hangingPunct="1"/>
                      <a:r>
                        <a:rPr lang="fi-FI" sz="1100" u="none" strike="noStrike" kern="1200" noProof="0" dirty="0">
                          <a:solidFill>
                            <a:schemeClr val="dk1"/>
                          </a:solidFill>
                          <a:effectLst/>
                        </a:rPr>
                        <a:t>Tuotteen ympäristövaikutus</a:t>
                      </a:r>
                      <a:endParaRPr lang="fi-FI" sz="1100" u="none" strike="noStrike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382" marR="4382" marT="4382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noProof="0" dirty="0">
                          <a:effectLst/>
                        </a:rPr>
                        <a:t>Tuotteen elinkaarinen ympäristövaikutus tutkittavassa vaikutuskategoriassa</a:t>
                      </a:r>
                      <a:endParaRPr lang="fi-FI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2" marR="4382" marT="4382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noProof="0" dirty="0">
                          <a:effectLst/>
                        </a:rPr>
                        <a:t>Ympäristövaikutus tutkittavassa vaikutuskategoriassa 100 grammaa tuotetta kohden</a:t>
                      </a:r>
                      <a:endParaRPr lang="fi-FI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2" marR="4382" marT="4382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noProof="0" dirty="0">
                          <a:effectLst/>
                        </a:rPr>
                        <a:t>Tuotekohtainen tieto</a:t>
                      </a:r>
                      <a:endParaRPr lang="fi-FI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2" marR="4382" marT="4382" marB="0"/>
                </a:tc>
                <a:extLst>
                  <a:ext uri="{0D108BD9-81ED-4DB2-BD59-A6C34878D82A}">
                    <a16:rowId xmlns:a16="http://schemas.microsoft.com/office/drawing/2014/main" val="3369337826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A757B59D-275F-3A41-A827-08EDAD3B88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8193657"/>
              </p:ext>
            </p:extLst>
          </p:nvPr>
        </p:nvGraphicFramePr>
        <p:xfrm>
          <a:off x="532025" y="7026400"/>
          <a:ext cx="6495628" cy="2420892"/>
        </p:xfrm>
        <a:graphic>
          <a:graphicData uri="http://schemas.openxmlformats.org/drawingml/2006/table">
            <a:tbl>
              <a:tblPr>
                <a:tableStyleId>{C083E6E3-FA7D-4D7B-A595-EF9225AFEA82}</a:tableStyleId>
              </a:tblPr>
              <a:tblGrid>
                <a:gridCol w="6495628">
                  <a:extLst>
                    <a:ext uri="{9D8B030D-6E8A-4147-A177-3AD203B41FA5}">
                      <a16:colId xmlns:a16="http://schemas.microsoft.com/office/drawing/2014/main" val="3338414329"/>
                    </a:ext>
                  </a:extLst>
                </a:gridCol>
              </a:tblGrid>
              <a:tr h="258752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1" u="none" strike="noStrike" noProof="0" dirty="0">
                          <a:effectLst/>
                        </a:rPr>
                        <a:t>NR-</a:t>
                      </a:r>
                      <a:r>
                        <a:rPr lang="fi-FI" sz="1100" b="1" u="none" strike="noStrike" noProof="0" dirty="0" err="1">
                          <a:effectLst/>
                        </a:rPr>
                        <a:t>FIveg</a:t>
                      </a:r>
                      <a:r>
                        <a:rPr lang="fi-FI" sz="1100" b="1" u="none" strike="noStrike" noProof="0" dirty="0">
                          <a:effectLst/>
                        </a:rPr>
                        <a:t>-indeksin laskentakaava: </a:t>
                      </a:r>
                      <a:endParaRPr lang="fi-FI" sz="11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81" marR="10281" marT="10281" marB="0" anchor="ctr"/>
                </a:tc>
                <a:extLst>
                  <a:ext uri="{0D108BD9-81ED-4DB2-BD59-A6C34878D82A}">
                    <a16:rowId xmlns:a16="http://schemas.microsoft.com/office/drawing/2014/main" val="3107923355"/>
                  </a:ext>
                </a:extLst>
              </a:tr>
              <a:tr h="1099244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noProof="0" dirty="0">
                          <a:effectLst/>
                        </a:rPr>
                        <a:t>NR-</a:t>
                      </a:r>
                      <a:r>
                        <a:rPr lang="fi-FI" sz="1100" u="none" strike="noStrike" noProof="0" dirty="0" err="1">
                          <a:effectLst/>
                        </a:rPr>
                        <a:t>FIveg</a:t>
                      </a:r>
                      <a:r>
                        <a:rPr lang="fi-FI" sz="1100" u="none" strike="noStrike" noProof="0" dirty="0">
                          <a:effectLst/>
                        </a:rPr>
                        <a:t>-indeksi 100 grammaa tuotetta kohden =</a:t>
                      </a:r>
                      <a:br>
                        <a:rPr lang="fi-FI" sz="1100" u="none" strike="noStrike" noProof="0" dirty="0">
                          <a:effectLst/>
                        </a:rPr>
                      </a:br>
                      <a:r>
                        <a:rPr lang="fi-FI" sz="1100" u="none" strike="noStrike" noProof="0" dirty="0">
                          <a:effectLst/>
                        </a:rPr>
                        <a:t>(kuitusisältö*/kuitu saantisuositus + kaliumsisältö/kalium saantisuositus + tiamiinisisältö/tiamiini saantisuositus + C-vitamiinisisältö/C-vitamiini saantisuositus + K-vitamiinisisältö/K-vitamiini saantisuositus + A-vitamiinisisältö/A-vitamiini saantisuositus) /6 *100</a:t>
                      </a:r>
                      <a:endParaRPr lang="fi-FI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81" marR="10281" marT="10281" marB="0" anchor="ctr"/>
                </a:tc>
                <a:extLst>
                  <a:ext uri="{0D108BD9-81ED-4DB2-BD59-A6C34878D82A}">
                    <a16:rowId xmlns:a16="http://schemas.microsoft.com/office/drawing/2014/main" val="2600185913"/>
                  </a:ext>
                </a:extLst>
              </a:tr>
              <a:tr h="204524"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81" marR="10281" marT="10281" marB="0" anchor="ctr"/>
                </a:tc>
                <a:extLst>
                  <a:ext uri="{0D108BD9-81ED-4DB2-BD59-A6C34878D82A}">
                    <a16:rowId xmlns:a16="http://schemas.microsoft.com/office/drawing/2014/main" val="571278903"/>
                  </a:ext>
                </a:extLst>
              </a:tr>
              <a:tr h="227742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1" u="none" strike="noStrike" noProof="0" dirty="0">
                          <a:effectLst/>
                        </a:rPr>
                        <a:t>Ympäristövaikutuksen laskenta käyttäen NR-</a:t>
                      </a:r>
                      <a:r>
                        <a:rPr lang="fi-FI" sz="1100" b="1" u="none" strike="noStrike" noProof="0" dirty="0" err="1">
                          <a:effectLst/>
                        </a:rPr>
                        <a:t>FIveg</a:t>
                      </a:r>
                      <a:r>
                        <a:rPr lang="fi-FI" sz="1100" b="1" u="none" strike="noStrike" noProof="0" dirty="0">
                          <a:effectLst/>
                        </a:rPr>
                        <a:t>-indeksiä toiminnallisena yksikkönä:</a:t>
                      </a:r>
                      <a:endParaRPr lang="fi-FI" sz="11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81" marR="10281" marT="10281" marB="0" anchor="ctr"/>
                </a:tc>
                <a:extLst>
                  <a:ext uri="{0D108BD9-81ED-4DB2-BD59-A6C34878D82A}">
                    <a16:rowId xmlns:a16="http://schemas.microsoft.com/office/drawing/2014/main" val="4226960853"/>
                  </a:ext>
                </a:extLst>
              </a:tr>
              <a:tr h="630630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noProof="0" dirty="0">
                          <a:effectLst/>
                        </a:rPr>
                        <a:t>Tuotteen elinkaarinen ympäristövaikutus 100 grammaa tuotetta kohden/NR-</a:t>
                      </a:r>
                      <a:r>
                        <a:rPr lang="fi-FI" sz="1100" u="none" strike="noStrike" noProof="0" dirty="0" err="1">
                          <a:effectLst/>
                        </a:rPr>
                        <a:t>FIveg</a:t>
                      </a:r>
                      <a:r>
                        <a:rPr lang="fi-FI" sz="1100" u="none" strike="noStrike" noProof="0" dirty="0">
                          <a:effectLst/>
                        </a:rPr>
                        <a:t> indeksi 100 grammaa tuotetta kohden</a:t>
                      </a:r>
                      <a:endParaRPr lang="fi-FI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81" marR="10281" marT="10281" marB="0" anchor="ctr"/>
                </a:tc>
                <a:extLst>
                  <a:ext uri="{0D108BD9-81ED-4DB2-BD59-A6C34878D82A}">
                    <a16:rowId xmlns:a16="http://schemas.microsoft.com/office/drawing/2014/main" val="2428702986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C843996-6B97-E9DA-02D4-BD7DCBFD05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6155302"/>
              </p:ext>
            </p:extLst>
          </p:nvPr>
        </p:nvGraphicFramePr>
        <p:xfrm>
          <a:off x="532025" y="2334285"/>
          <a:ext cx="6495628" cy="549837"/>
        </p:xfrm>
        <a:graphic>
          <a:graphicData uri="http://schemas.openxmlformats.org/drawingml/2006/table">
            <a:tbl>
              <a:tblPr>
                <a:tableStyleId>{68D230F3-CF80-4859-8CE7-A43EE81993B5}</a:tableStyleId>
              </a:tblPr>
              <a:tblGrid>
                <a:gridCol w="2489035">
                  <a:extLst>
                    <a:ext uri="{9D8B030D-6E8A-4147-A177-3AD203B41FA5}">
                      <a16:colId xmlns:a16="http://schemas.microsoft.com/office/drawing/2014/main" val="323405964"/>
                    </a:ext>
                  </a:extLst>
                </a:gridCol>
                <a:gridCol w="4006593">
                  <a:extLst>
                    <a:ext uri="{9D8B030D-6E8A-4147-A177-3AD203B41FA5}">
                      <a16:colId xmlns:a16="http://schemas.microsoft.com/office/drawing/2014/main" val="70793835"/>
                    </a:ext>
                  </a:extLst>
                </a:gridCol>
              </a:tblGrid>
              <a:tr h="339196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1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Tarkoitus:</a:t>
                      </a:r>
                    </a:p>
                  </a:txBody>
                  <a:tcPr marL="10217" marR="10217" marT="10217" marB="0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Sisällyttää ruoan toiminto ravitsemuksen tarjoajana ruokatuotteiden elinkaariarviointiin</a:t>
                      </a:r>
                    </a:p>
                  </a:txBody>
                  <a:tcPr marL="10217" marR="10217" marT="10217" marB="0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20509528"/>
                  </a:ext>
                </a:extLst>
              </a:tr>
              <a:tr h="204340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1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Soveltamisala:</a:t>
                      </a:r>
                    </a:p>
                  </a:txBody>
                  <a:tcPr marL="10217" marR="10217" marT="10217" marB="0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Vihannekset, hedelmät ja marjat</a:t>
                      </a:r>
                    </a:p>
                  </a:txBody>
                  <a:tcPr marL="10217" marR="10217" marT="10217" marB="0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415251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B3E2DAF9-BF99-84DE-44E0-46FEF8652D84}"/>
              </a:ext>
            </a:extLst>
          </p:cNvPr>
          <p:cNvSpPr txBox="1"/>
          <p:nvPr/>
        </p:nvSpPr>
        <p:spPr>
          <a:xfrm>
            <a:off x="517282" y="9994121"/>
            <a:ext cx="3247816" cy="4576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187" b="1" dirty="0" err="1"/>
              <a:t>NEPGa</a:t>
            </a:r>
            <a:r>
              <a:rPr lang="fi-FI" sz="1187" b="1" dirty="0"/>
              <a:t>-hanke </a:t>
            </a:r>
          </a:p>
          <a:p>
            <a:pPr algn="l"/>
            <a:r>
              <a:rPr lang="en-GB" sz="1187" b="1" dirty="0"/>
              <a:t>https://www.luke.fi/fi/projektit/nepga</a:t>
            </a:r>
          </a:p>
        </p:txBody>
      </p:sp>
    </p:spTree>
    <p:extLst>
      <p:ext uri="{BB962C8B-B14F-4D97-AF65-F5344CB8AC3E}">
        <p14:creationId xmlns:p14="http://schemas.microsoft.com/office/powerpoint/2010/main" val="699650890"/>
      </p:ext>
    </p:extLst>
  </p:cSld>
  <p:clrMapOvr>
    <a:masterClrMapping/>
  </p:clrMapOvr>
</p:sld>
</file>

<file path=ppt/theme/theme1.xml><?xml version="1.0" encoding="utf-8"?>
<a:theme xmlns:a="http://schemas.openxmlformats.org/drawingml/2006/main" name="1_Luke_teema">
  <a:themeElements>
    <a:clrScheme name="LukeNOW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8200"/>
      </a:accent1>
      <a:accent2>
        <a:srgbClr val="004151"/>
      </a:accent2>
      <a:accent3>
        <a:srgbClr val="78BE20"/>
      </a:accent3>
      <a:accent4>
        <a:srgbClr val="00B5E2"/>
      </a:accent4>
      <a:accent5>
        <a:srgbClr val="00442B"/>
      </a:accent5>
      <a:accent6>
        <a:srgbClr val="545859"/>
      </a:accent6>
      <a:hlink>
        <a:srgbClr val="0033A0"/>
      </a:hlink>
      <a:folHlink>
        <a:srgbClr val="000000"/>
      </a:folHlink>
    </a:clrScheme>
    <a:fontScheme name="Luke UUSI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noFill/>
        </a:ln>
      </a:spPr>
      <a:bodyPr wrap="square" rtlCol="0" anchor="ctr"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sz="1200" dirty="0" err="1" smtClean="0">
            <a:solidFill>
              <a:schemeClr val="tx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Luke_teema" id="{7AF90924-BF88-475E-AB36-071F7DCE281B}" vid="{EE58A36E-7BE1-42FF-86C5-5F87AC9278C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DFB58A712E074CB9AC5ED7DBE4C7B8" ma:contentTypeVersion="17" ma:contentTypeDescription="Create a new document." ma:contentTypeScope="" ma:versionID="d9aa1de2c561b26c16c59e01d252be77">
  <xsd:schema xmlns:xsd="http://www.w3.org/2001/XMLSchema" xmlns:xs="http://www.w3.org/2001/XMLSchema" xmlns:p="http://schemas.microsoft.com/office/2006/metadata/properties" xmlns:ns2="1754c7f6-41b9-4606-b854-c4cd4ba3c02a" xmlns:ns3="cfe885dc-9db7-4894-95a4-8bf7ccbac140" xmlns:ns4="b4ca23aa-2e29-47bc-b532-2d586be11151" targetNamespace="http://schemas.microsoft.com/office/2006/metadata/properties" ma:root="true" ma:fieldsID="9c7a1b818b517c79a81e931e9ea435a3" ns2:_="" ns3:_="" ns4:_="">
    <xsd:import namespace="1754c7f6-41b9-4606-b854-c4cd4ba3c02a"/>
    <xsd:import namespace="cfe885dc-9db7-4894-95a4-8bf7ccbac140"/>
    <xsd:import namespace="b4ca23aa-2e29-47bc-b532-2d586be111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4:SharedWithUsers" minOccurs="0"/>
                <xsd:element ref="ns4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54c7f6-41b9-4606-b854-c4cd4ba3c02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e95fa535-6bc0-41a5-b9d9-f1c35ec2e0d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e885dc-9db7-4894-95a4-8bf7ccbac140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f74a155b-cff3-4057-b721-63656dc5e1b1}" ma:internalName="TaxCatchAll" ma:showField="CatchAllData" ma:web="b4ca23aa-2e29-47bc-b532-2d586be111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ca23aa-2e29-47bc-b532-2d586be11151" elementFormDefault="qualified">
    <xsd:import namespace="http://schemas.microsoft.com/office/2006/documentManagement/types"/>
    <xsd:import namespace="http://schemas.microsoft.com/office/infopath/2007/PartnerControls"/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754c7f6-41b9-4606-b854-c4cd4ba3c02a">
      <Terms xmlns="http://schemas.microsoft.com/office/infopath/2007/PartnerControls"/>
    </lcf76f155ced4ddcb4097134ff3c332f>
    <TaxCatchAll xmlns="cfe885dc-9db7-4894-95a4-8bf7ccbac140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97BC9C3-4B74-419F-AA4B-9F52DC450F2D}"/>
</file>

<file path=customXml/itemProps2.xml><?xml version="1.0" encoding="utf-8"?>
<ds:datastoreItem xmlns:ds="http://schemas.openxmlformats.org/officeDocument/2006/customXml" ds:itemID="{8C87DAE6-29C0-4D0A-A368-56BBB4E0BC20}">
  <ds:schemaRefs>
    <ds:schemaRef ds:uri="http://purl.org/dc/terms/"/>
    <ds:schemaRef ds:uri="1754c7f6-41b9-4606-b854-c4cd4ba3c02a"/>
    <ds:schemaRef ds:uri="http://schemas.microsoft.com/office/2006/documentManagement/types"/>
    <ds:schemaRef ds:uri="cfe885dc-9db7-4894-95a4-8bf7ccbac140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b4ca23aa-2e29-47bc-b532-2d586be11151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6968837-25CC-4CDF-BAD6-4FBDBE92786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Luke_teema</Template>
  <TotalTime>2086</TotalTime>
  <Words>210</Words>
  <Application>Microsoft Office PowerPoint</Application>
  <PresentationFormat>Custom</PresentationFormat>
  <Paragraphs>33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Segoe UI</vt:lpstr>
      <vt:lpstr>1_Luke_teema</vt:lpstr>
      <vt:lpstr> NR-FIveg –indeksin käyttö toiminnallisena yksikkönä tuotteen elinkaariarvioinnissa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Office 365 Premium yhteiskäyttö 3</dc:creator>
  <cp:lastModifiedBy>Kyttä Venla (LUKE)</cp:lastModifiedBy>
  <cp:revision>87</cp:revision>
  <dcterms:created xsi:type="dcterms:W3CDTF">2022-06-17T07:13:25Z</dcterms:created>
  <dcterms:modified xsi:type="dcterms:W3CDTF">2024-05-13T11:13:07Z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0x010100D6DFB58A712E074CB9AC5ED7DBE4C7B8</vt:lpwstr>
  </property>
  <property fmtid="{D5CDD505-2E9C-101B-9397-08002B2CF9AE}" pid="3" name="MediaServiceImageTags">
    <vt:lpwstr/>
  </property>
</Properties>
</file>